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4"/>
  </p:notesMasterIdLst>
  <p:handoutMasterIdLst>
    <p:handoutMasterId r:id="rId25"/>
  </p:handoutMasterIdLst>
  <p:sldIdLst>
    <p:sldId id="267" r:id="rId2"/>
    <p:sldId id="292" r:id="rId3"/>
    <p:sldId id="298" r:id="rId4"/>
    <p:sldId id="286" r:id="rId5"/>
    <p:sldId id="288" r:id="rId6"/>
    <p:sldId id="295" r:id="rId7"/>
    <p:sldId id="297" r:id="rId8"/>
    <p:sldId id="289" r:id="rId9"/>
    <p:sldId id="259" r:id="rId10"/>
    <p:sldId id="268" r:id="rId11"/>
    <p:sldId id="279" r:id="rId12"/>
    <p:sldId id="280" r:id="rId13"/>
    <p:sldId id="282" r:id="rId14"/>
    <p:sldId id="281" r:id="rId15"/>
    <p:sldId id="261" r:id="rId16"/>
    <p:sldId id="277" r:id="rId17"/>
    <p:sldId id="276" r:id="rId18"/>
    <p:sldId id="260" r:id="rId19"/>
    <p:sldId id="262" r:id="rId20"/>
    <p:sldId id="294" r:id="rId21"/>
    <p:sldId id="265" r:id="rId22"/>
    <p:sldId id="296" r:id="rId23"/>
  </p:sldIdLst>
  <p:sldSz cx="9144000" cy="6858000" type="screen4x3"/>
  <p:notesSz cx="9144000" cy="6858000"/>
  <p:defaultTextStyle>
    <a:defPPr>
      <a:defRPr lang="ja-JP"/>
    </a:defPPr>
    <a:lvl1pPr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1pPr>
    <a:lvl2pPr marL="4572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2pPr>
    <a:lvl3pPr marL="9144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3pPr>
    <a:lvl4pPr marL="13716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4pPr>
    <a:lvl5pPr marL="18288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5pPr>
    <a:lvl6pPr marL="22860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6pPr>
    <a:lvl7pPr marL="27432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7pPr>
    <a:lvl8pPr marL="32004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8pPr>
    <a:lvl9pPr marL="36576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9pPr>
  </p:defaultTextStyle>
  <p:extLst>
    <p:ext uri="{EFAFB233-063F-42B5-8137-9DF3F51BA10A}">
      <p15:sldGuideLst xmlns:p15="http://schemas.microsoft.com/office/powerpoint/2012/main">
        <p15:guide id="2" pos="2880">
          <p15:clr>
            <a:srgbClr val="A4A3A4"/>
          </p15:clr>
        </p15:guide>
        <p15:guide id="3" orient="horz"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FCEE32"/>
    <a:srgbClr val="FFCC00"/>
    <a:srgbClr val="FC9204"/>
    <a:srgbClr val="3A000B"/>
    <a:srgbClr val="252F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640" autoAdjust="0"/>
    <p:restoredTop sz="88058" autoAdjust="0"/>
  </p:normalViewPr>
  <p:slideViewPr>
    <p:cSldViewPr snapToGrid="0" showGuides="1">
      <p:cViewPr varScale="1">
        <p:scale>
          <a:sx n="81" d="100"/>
          <a:sy n="81" d="100"/>
        </p:scale>
        <p:origin x="1434" y="60"/>
      </p:cViewPr>
      <p:guideLst>
        <p:guide pos="2880"/>
        <p:guide orient="horz" pos="2160"/>
      </p:guideLst>
    </p:cSldViewPr>
  </p:slideViewPr>
  <p:notesTextViewPr>
    <p:cViewPr>
      <p:scale>
        <a:sx n="1" d="1"/>
        <a:sy n="1" d="1"/>
      </p:scale>
      <p:origin x="0" y="-222"/>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 xmlns:a16="http://schemas.microsoft.com/office/drawing/2014/main" id="{37B8404B-6A66-41BA-8F00-9F4C913BBCDA}"/>
              </a:ext>
            </a:extLst>
          </p:cNvPr>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pPr>
              <a:defRPr/>
            </a:pPr>
            <a:endParaRPr lang="ja-JP" altLang="en-US"/>
          </a:p>
        </p:txBody>
      </p:sp>
      <p:sp>
        <p:nvSpPr>
          <p:cNvPr id="3" name="日付プレースホルダー 2">
            <a:extLst>
              <a:ext uri="{FF2B5EF4-FFF2-40B4-BE49-F238E27FC236}">
                <a16:creationId xmlns="" xmlns:a16="http://schemas.microsoft.com/office/drawing/2014/main" id="{C7062C9B-CFBB-4191-B349-AAB323389928}"/>
              </a:ext>
            </a:extLst>
          </p:cNvPr>
          <p:cNvSpPr>
            <a:spLocks noGrp="1"/>
          </p:cNvSpPr>
          <p:nvPr>
            <p:ph type="dt" sz="quarter" idx="1"/>
          </p:nvPr>
        </p:nvSpPr>
        <p:spPr>
          <a:xfrm>
            <a:off x="5180013" y="0"/>
            <a:ext cx="3962400" cy="344488"/>
          </a:xfrm>
          <a:prstGeom prst="rect">
            <a:avLst/>
          </a:prstGeom>
        </p:spPr>
        <p:txBody>
          <a:bodyPr vert="horz" lIns="91440" tIns="45720" rIns="91440" bIns="45720" rtlCol="0"/>
          <a:lstStyle>
            <a:lvl1pPr algn="r">
              <a:defRPr sz="1200"/>
            </a:lvl1pPr>
          </a:lstStyle>
          <a:p>
            <a:pPr>
              <a:defRPr/>
            </a:pPr>
            <a:fld id="{610A6AD8-5E00-4AA0-ACF3-23582957DE3D}" type="datetimeFigureOut">
              <a:rPr lang="ja-JP" altLang="en-US"/>
              <a:pPr>
                <a:defRPr/>
              </a:pPr>
              <a:t>2021/9/3</a:t>
            </a:fld>
            <a:endParaRPr lang="ja-JP" altLang="en-US"/>
          </a:p>
        </p:txBody>
      </p:sp>
      <p:sp>
        <p:nvSpPr>
          <p:cNvPr id="4" name="フッター プレースホルダー 3">
            <a:extLst>
              <a:ext uri="{FF2B5EF4-FFF2-40B4-BE49-F238E27FC236}">
                <a16:creationId xmlns="" xmlns:a16="http://schemas.microsoft.com/office/drawing/2014/main" id="{0F37EA1D-18A9-4248-91F3-78769A15D168}"/>
              </a:ext>
            </a:extLst>
          </p:cNvPr>
          <p:cNvSpPr>
            <a:spLocks noGrp="1"/>
          </p:cNvSpPr>
          <p:nvPr>
            <p:ph type="ftr" sz="quarter" idx="2"/>
          </p:nvPr>
        </p:nvSpPr>
        <p:spPr>
          <a:xfrm>
            <a:off x="0" y="6513513"/>
            <a:ext cx="3962400" cy="344487"/>
          </a:xfrm>
          <a:prstGeom prst="rect">
            <a:avLst/>
          </a:prstGeom>
        </p:spPr>
        <p:txBody>
          <a:bodyPr vert="horz" lIns="91440" tIns="45720" rIns="91440" bIns="45720" rtlCol="0" anchor="b"/>
          <a:lstStyle>
            <a:lvl1pPr algn="l">
              <a:defRPr sz="1200"/>
            </a:lvl1pPr>
          </a:lstStyle>
          <a:p>
            <a:pPr>
              <a:defRPr/>
            </a:pPr>
            <a:endParaRPr lang="ja-JP" altLang="en-US"/>
          </a:p>
        </p:txBody>
      </p:sp>
      <p:sp>
        <p:nvSpPr>
          <p:cNvPr id="5" name="スライド番号プレースホルダー 4">
            <a:extLst>
              <a:ext uri="{FF2B5EF4-FFF2-40B4-BE49-F238E27FC236}">
                <a16:creationId xmlns="" xmlns:a16="http://schemas.microsoft.com/office/drawing/2014/main" id="{E8FA91A8-0D11-46B5-B041-7562BC3DB05E}"/>
              </a:ext>
            </a:extLst>
          </p:cNvPr>
          <p:cNvSpPr>
            <a:spLocks noGrp="1"/>
          </p:cNvSpPr>
          <p:nvPr>
            <p:ph type="sldNum" sz="quarter" idx="3"/>
          </p:nvPr>
        </p:nvSpPr>
        <p:spPr>
          <a:xfrm>
            <a:off x="5180013" y="6513513"/>
            <a:ext cx="3962400" cy="344487"/>
          </a:xfrm>
          <a:prstGeom prst="rect">
            <a:avLst/>
          </a:prstGeom>
        </p:spPr>
        <p:txBody>
          <a:bodyPr vert="horz" lIns="91440" tIns="45720" rIns="91440" bIns="45720" rtlCol="0" anchor="b"/>
          <a:lstStyle>
            <a:lvl1pPr algn="r">
              <a:defRPr sz="1200"/>
            </a:lvl1pPr>
          </a:lstStyle>
          <a:p>
            <a:pPr>
              <a:defRPr/>
            </a:pPr>
            <a:fld id="{4552DE94-109D-48F5-AA50-338ED765042C}" type="slidenum">
              <a:rPr lang="ja-JP" altLang="en-US"/>
              <a:pPr>
                <a:defRPr/>
              </a:pPr>
              <a:t>‹#›</a:t>
            </a:fld>
            <a:endParaRPr lang="ja-JP" altLang="en-US"/>
          </a:p>
        </p:txBody>
      </p:sp>
    </p:spTree>
    <p:extLst>
      <p:ext uri="{BB962C8B-B14F-4D97-AF65-F5344CB8AC3E}">
        <p14:creationId xmlns:p14="http://schemas.microsoft.com/office/powerpoint/2010/main" val="35715835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 xmlns:a16="http://schemas.microsoft.com/office/drawing/2014/main" id="{B5BECDEA-741A-4C32-9F90-752D02275377}"/>
              </a:ext>
            </a:extLst>
          </p:cNvPr>
          <p:cNvSpPr>
            <a:spLocks noGrp="1"/>
          </p:cNvSpPr>
          <p:nvPr>
            <p:ph type="hdr" sz="quarter"/>
          </p:nvPr>
        </p:nvSpPr>
        <p:spPr>
          <a:xfrm>
            <a:off x="0" y="0"/>
            <a:ext cx="3962400" cy="3444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ja-JP" altLang="en-US"/>
          </a:p>
        </p:txBody>
      </p:sp>
      <p:sp>
        <p:nvSpPr>
          <p:cNvPr id="3" name="日付プレースホルダー 2">
            <a:extLst>
              <a:ext uri="{FF2B5EF4-FFF2-40B4-BE49-F238E27FC236}">
                <a16:creationId xmlns="" xmlns:a16="http://schemas.microsoft.com/office/drawing/2014/main" id="{4486B35D-E5FB-4430-86BE-65AAD267DCB7}"/>
              </a:ext>
            </a:extLst>
          </p:cNvPr>
          <p:cNvSpPr>
            <a:spLocks noGrp="1"/>
          </p:cNvSpPr>
          <p:nvPr>
            <p:ph type="dt" idx="1"/>
          </p:nvPr>
        </p:nvSpPr>
        <p:spPr>
          <a:xfrm>
            <a:off x="5180013" y="0"/>
            <a:ext cx="3962400" cy="3444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0061C63F-7AAF-4D03-8985-DA0EA5926263}" type="datetimeFigureOut">
              <a:rPr lang="ja-JP" altLang="en-US"/>
              <a:pPr>
                <a:defRPr/>
              </a:pPr>
              <a:t>2021/9/3</a:t>
            </a:fld>
            <a:endParaRPr lang="ja-JP" altLang="en-US"/>
          </a:p>
        </p:txBody>
      </p:sp>
      <p:sp>
        <p:nvSpPr>
          <p:cNvPr id="4" name="スライド イメージ プレースホルダー 3">
            <a:extLst>
              <a:ext uri="{FF2B5EF4-FFF2-40B4-BE49-F238E27FC236}">
                <a16:creationId xmlns="" xmlns:a16="http://schemas.microsoft.com/office/drawing/2014/main" id="{CA088039-2DD5-424B-9E85-CB81E820E292}"/>
              </a:ext>
            </a:extLst>
          </p:cNvPr>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pPr lvl="0"/>
            <a:endParaRPr lang="ja-JP" altLang="en-US" noProof="0"/>
          </a:p>
        </p:txBody>
      </p:sp>
      <p:sp>
        <p:nvSpPr>
          <p:cNvPr id="5" name="ノート プレースホルダー 4">
            <a:extLst>
              <a:ext uri="{FF2B5EF4-FFF2-40B4-BE49-F238E27FC236}">
                <a16:creationId xmlns="" xmlns:a16="http://schemas.microsoft.com/office/drawing/2014/main" id="{3E46394E-F3EC-4A09-A5CD-9F4674813D2E}"/>
              </a:ext>
            </a:extLst>
          </p:cNvPr>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ー 5">
            <a:extLst>
              <a:ext uri="{FF2B5EF4-FFF2-40B4-BE49-F238E27FC236}">
                <a16:creationId xmlns="" xmlns:a16="http://schemas.microsoft.com/office/drawing/2014/main" id="{743B1924-0B90-4BAA-AE89-CC52FD622B9D}"/>
              </a:ext>
            </a:extLst>
          </p:cNvPr>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ja-JP" altLang="en-US"/>
          </a:p>
        </p:txBody>
      </p:sp>
      <p:sp>
        <p:nvSpPr>
          <p:cNvPr id="7" name="スライド番号プレースホルダー 6">
            <a:extLst>
              <a:ext uri="{FF2B5EF4-FFF2-40B4-BE49-F238E27FC236}">
                <a16:creationId xmlns="" xmlns:a16="http://schemas.microsoft.com/office/drawing/2014/main" id="{3220BC42-3784-4EB7-84D1-7A3EDA8B3897}"/>
              </a:ext>
            </a:extLst>
          </p:cNvPr>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ea typeface="+mn-ea"/>
              </a:defRPr>
            </a:lvl1pPr>
          </a:lstStyle>
          <a:p>
            <a:pPr>
              <a:defRPr/>
            </a:pPr>
            <a:fld id="{296B95FC-A20A-4021-84F4-85121C8DED18}" type="slidenum">
              <a:rPr lang="ja-JP" altLang="en-US"/>
              <a:pPr>
                <a:defRPr/>
              </a:pPr>
              <a:t>‹#›</a:t>
            </a:fld>
            <a:endParaRPr lang="ja-JP" altLang="en-US"/>
          </a:p>
        </p:txBody>
      </p:sp>
    </p:spTree>
    <p:extLst>
      <p:ext uri="{BB962C8B-B14F-4D97-AF65-F5344CB8AC3E}">
        <p14:creationId xmlns:p14="http://schemas.microsoft.com/office/powerpoint/2010/main" val="21696266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ja-JP" altLang="en-US" smtClean="0"/>
          </a:p>
        </p:txBody>
      </p:sp>
      <p:sp>
        <p:nvSpPr>
          <p:cNvPr id="16388"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kumimoji="1">
                <a:solidFill>
                  <a:schemeClr val="tx1"/>
                </a:solidFill>
                <a:latin typeface="Franklin Gothic Medium" panose="020B0603020102020204" pitchFamily="34" charset="0"/>
                <a:ea typeface="HG創英角ｺﾞｼｯｸUB" panose="020B0909000000000000" pitchFamily="49" charset="-128"/>
              </a:defRPr>
            </a:lvl1pPr>
            <a:lvl2pPr marL="742950" indent="-285750">
              <a:defRPr kumimoji="1">
                <a:solidFill>
                  <a:schemeClr val="tx1"/>
                </a:solidFill>
                <a:latin typeface="Franklin Gothic Medium" panose="020B0603020102020204" pitchFamily="34" charset="0"/>
                <a:ea typeface="HG創英角ｺﾞｼｯｸUB" panose="020B0909000000000000" pitchFamily="49" charset="-128"/>
              </a:defRPr>
            </a:lvl2pPr>
            <a:lvl3pPr marL="1143000" indent="-228600">
              <a:defRPr kumimoji="1">
                <a:solidFill>
                  <a:schemeClr val="tx1"/>
                </a:solidFill>
                <a:latin typeface="Franklin Gothic Medium" panose="020B0603020102020204" pitchFamily="34" charset="0"/>
                <a:ea typeface="HG創英角ｺﾞｼｯｸUB" panose="020B0909000000000000" pitchFamily="49" charset="-128"/>
              </a:defRPr>
            </a:lvl3pPr>
            <a:lvl4pPr marL="1600200" indent="-228600">
              <a:defRPr kumimoji="1">
                <a:solidFill>
                  <a:schemeClr val="tx1"/>
                </a:solidFill>
                <a:latin typeface="Franklin Gothic Medium" panose="020B0603020102020204" pitchFamily="34" charset="0"/>
                <a:ea typeface="HG創英角ｺﾞｼｯｸUB" panose="020B0909000000000000" pitchFamily="49" charset="-128"/>
              </a:defRPr>
            </a:lvl4pPr>
            <a:lvl5pPr marL="2057400" indent="-228600">
              <a:defRPr kumimoji="1">
                <a:solidFill>
                  <a:schemeClr val="tx1"/>
                </a:solidFill>
                <a:latin typeface="Franklin Gothic Medium" panose="020B0603020102020204" pitchFamily="34" charset="0"/>
                <a:ea typeface="HG創英角ｺﾞｼｯｸUB" panose="020B0909000000000000" pitchFamily="49" charset="-128"/>
              </a:defRPr>
            </a:lvl5pPr>
            <a:lvl6pPr marL="25146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6pPr>
            <a:lvl7pPr marL="29718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7pPr>
            <a:lvl8pPr marL="34290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8pPr>
            <a:lvl9pPr marL="38862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9pPr>
          </a:lstStyle>
          <a:p>
            <a:pPr fontAlgn="base">
              <a:spcBef>
                <a:spcPct val="0"/>
              </a:spcBef>
              <a:spcAft>
                <a:spcPct val="0"/>
              </a:spcAft>
            </a:pPr>
            <a:fld id="{CF1A1E09-55CD-438B-B7AF-B2D4B441BACE}" type="slidenum">
              <a:rPr lang="ja-JP" altLang="en-US" smtClean="0">
                <a:solidFill>
                  <a:srgbClr val="000000"/>
                </a:solidFill>
                <a:latin typeface="Calibri" panose="020F0502020204030204" pitchFamily="34" charset="0"/>
                <a:ea typeface="ＭＳ Ｐゴシック" panose="020B0600070205080204" pitchFamily="50" charset="-128"/>
              </a:rPr>
              <a:pPr fontAlgn="base">
                <a:spcBef>
                  <a:spcPct val="0"/>
                </a:spcBef>
                <a:spcAft>
                  <a:spcPct val="0"/>
                </a:spcAft>
              </a:pPr>
              <a:t>1</a:t>
            </a:fld>
            <a:endParaRPr lang="ja-JP" altLang="en-US" smtClean="0">
              <a:solidFill>
                <a:srgbClr val="000000"/>
              </a:solidFill>
              <a:latin typeface="Calibri" panose="020F0502020204030204" pitchFamily="34" charset="0"/>
              <a:ea typeface="ＭＳ Ｐゴシック" panose="020B0600070205080204" pitchFamily="50" charset="-128"/>
            </a:endParaRPr>
          </a:p>
        </p:txBody>
      </p:sp>
    </p:spTree>
    <p:extLst>
      <p:ext uri="{BB962C8B-B14F-4D97-AF65-F5344CB8AC3E}">
        <p14:creationId xmlns:p14="http://schemas.microsoft.com/office/powerpoint/2010/main" val="12247355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スライド イメージ プレースホルダー 1"/>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ノート プレースホルダー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ja-JP" altLang="en-US" smtClean="0"/>
          </a:p>
        </p:txBody>
      </p:sp>
      <p:sp>
        <p:nvSpPr>
          <p:cNvPr id="4" name="スライド番号プレースホルダー 3">
            <a:extLst>
              <a:ext uri="{FF2B5EF4-FFF2-40B4-BE49-F238E27FC236}">
                <a16:creationId xmlns="" xmlns:a16="http://schemas.microsoft.com/office/drawing/2014/main" id="{92BD29C8-768D-45C1-9F18-A1C685B49656}"/>
              </a:ext>
            </a:extLst>
          </p:cNvPr>
          <p:cNvSpPr>
            <a:spLocks noGrp="1"/>
          </p:cNvSpPr>
          <p:nvPr>
            <p:ph type="sldNum" sz="quarter" idx="5"/>
          </p:nvPr>
        </p:nvSpPr>
        <p:spPr/>
        <p:txBody>
          <a:bodyPr/>
          <a:lstStyle/>
          <a:p>
            <a:pPr>
              <a:defRPr/>
            </a:pPr>
            <a:fld id="{A6CD6AD2-7C3E-49B2-AA50-31C097C994DF}" type="slidenum">
              <a:rPr lang="ja-JP" altLang="en-US" smtClean="0"/>
              <a:pPr>
                <a:defRPr/>
              </a:pPr>
              <a:t>10</a:t>
            </a:fld>
            <a:endParaRPr lang="ja-JP" altLang="en-US"/>
          </a:p>
        </p:txBody>
      </p:sp>
    </p:spTree>
    <p:extLst>
      <p:ext uri="{BB962C8B-B14F-4D97-AF65-F5344CB8AC3E}">
        <p14:creationId xmlns:p14="http://schemas.microsoft.com/office/powerpoint/2010/main" val="37045348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スライド イメージ プレースホルダー 1"/>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ノート プレースホルダー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ja-JP" altLang="en-US" smtClean="0"/>
          </a:p>
        </p:txBody>
      </p:sp>
      <p:sp>
        <p:nvSpPr>
          <p:cNvPr id="4" name="スライド番号プレースホルダー 3">
            <a:extLst>
              <a:ext uri="{FF2B5EF4-FFF2-40B4-BE49-F238E27FC236}">
                <a16:creationId xmlns="" xmlns:a16="http://schemas.microsoft.com/office/drawing/2014/main" id="{CFB0E8B2-9298-4831-A90F-5A587C647704}"/>
              </a:ext>
            </a:extLst>
          </p:cNvPr>
          <p:cNvSpPr>
            <a:spLocks noGrp="1"/>
          </p:cNvSpPr>
          <p:nvPr>
            <p:ph type="sldNum" sz="quarter" idx="5"/>
          </p:nvPr>
        </p:nvSpPr>
        <p:spPr/>
        <p:txBody>
          <a:bodyPr/>
          <a:lstStyle/>
          <a:p>
            <a:pPr>
              <a:defRPr/>
            </a:pPr>
            <a:fld id="{7E897199-9AE6-49E8-B99C-4A0DBDD71AA1}" type="slidenum">
              <a:rPr lang="ja-JP" altLang="en-US" smtClean="0"/>
              <a:pPr>
                <a:defRPr/>
              </a:pPr>
              <a:t>12</a:t>
            </a:fld>
            <a:endParaRPr lang="ja-JP" altLang="en-US"/>
          </a:p>
        </p:txBody>
      </p:sp>
    </p:spTree>
    <p:extLst>
      <p:ext uri="{BB962C8B-B14F-4D97-AF65-F5344CB8AC3E}">
        <p14:creationId xmlns:p14="http://schemas.microsoft.com/office/powerpoint/2010/main" val="29276753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ja-JP" altLang="en-US" smtClean="0"/>
          </a:p>
        </p:txBody>
      </p:sp>
      <p:sp>
        <p:nvSpPr>
          <p:cNvPr id="40964"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kumimoji="1">
                <a:solidFill>
                  <a:schemeClr val="tx1"/>
                </a:solidFill>
                <a:latin typeface="Franklin Gothic Medium" panose="020B0603020102020204" pitchFamily="34" charset="0"/>
                <a:ea typeface="HG創英角ｺﾞｼｯｸUB" panose="020B0909000000000000" pitchFamily="49" charset="-128"/>
              </a:defRPr>
            </a:lvl1pPr>
            <a:lvl2pPr marL="742950" indent="-285750">
              <a:defRPr kumimoji="1">
                <a:solidFill>
                  <a:schemeClr val="tx1"/>
                </a:solidFill>
                <a:latin typeface="Franklin Gothic Medium" panose="020B0603020102020204" pitchFamily="34" charset="0"/>
                <a:ea typeface="HG創英角ｺﾞｼｯｸUB" panose="020B0909000000000000" pitchFamily="49" charset="-128"/>
              </a:defRPr>
            </a:lvl2pPr>
            <a:lvl3pPr marL="1143000" indent="-228600">
              <a:defRPr kumimoji="1">
                <a:solidFill>
                  <a:schemeClr val="tx1"/>
                </a:solidFill>
                <a:latin typeface="Franklin Gothic Medium" panose="020B0603020102020204" pitchFamily="34" charset="0"/>
                <a:ea typeface="HG創英角ｺﾞｼｯｸUB" panose="020B0909000000000000" pitchFamily="49" charset="-128"/>
              </a:defRPr>
            </a:lvl3pPr>
            <a:lvl4pPr marL="1600200" indent="-228600">
              <a:defRPr kumimoji="1">
                <a:solidFill>
                  <a:schemeClr val="tx1"/>
                </a:solidFill>
                <a:latin typeface="Franklin Gothic Medium" panose="020B0603020102020204" pitchFamily="34" charset="0"/>
                <a:ea typeface="HG創英角ｺﾞｼｯｸUB" panose="020B0909000000000000" pitchFamily="49" charset="-128"/>
              </a:defRPr>
            </a:lvl4pPr>
            <a:lvl5pPr marL="2057400" indent="-228600">
              <a:defRPr kumimoji="1">
                <a:solidFill>
                  <a:schemeClr val="tx1"/>
                </a:solidFill>
                <a:latin typeface="Franklin Gothic Medium" panose="020B0603020102020204" pitchFamily="34" charset="0"/>
                <a:ea typeface="HG創英角ｺﾞｼｯｸUB" panose="020B0909000000000000" pitchFamily="49" charset="-128"/>
              </a:defRPr>
            </a:lvl5pPr>
            <a:lvl6pPr marL="25146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6pPr>
            <a:lvl7pPr marL="29718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7pPr>
            <a:lvl8pPr marL="34290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8pPr>
            <a:lvl9pPr marL="38862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9pPr>
          </a:lstStyle>
          <a:p>
            <a:pPr fontAlgn="base">
              <a:spcBef>
                <a:spcPct val="0"/>
              </a:spcBef>
              <a:spcAft>
                <a:spcPct val="0"/>
              </a:spcAft>
            </a:pPr>
            <a:fld id="{B3BDEF40-AB16-494E-AAAB-4A7FAB5FB03D}" type="slidenum">
              <a:rPr lang="ja-JP" altLang="en-US" smtClean="0">
                <a:latin typeface="Calibri" panose="020F0502020204030204" pitchFamily="34" charset="0"/>
                <a:ea typeface="ＭＳ Ｐゴシック" panose="020B0600070205080204" pitchFamily="50" charset="-128"/>
              </a:rPr>
              <a:pPr fontAlgn="base">
                <a:spcBef>
                  <a:spcPct val="0"/>
                </a:spcBef>
                <a:spcAft>
                  <a:spcPct val="0"/>
                </a:spcAft>
              </a:pPr>
              <a:t>14</a:t>
            </a:fld>
            <a:endParaRPr lang="ja-JP" altLang="en-US" smtClean="0">
              <a:latin typeface="Calibri" panose="020F0502020204030204" pitchFamily="34" charset="0"/>
              <a:ea typeface="ＭＳ Ｐゴシック" panose="020B0600070205080204" pitchFamily="50" charset="-128"/>
            </a:endParaRPr>
          </a:p>
        </p:txBody>
      </p:sp>
    </p:spTree>
    <p:extLst>
      <p:ext uri="{BB962C8B-B14F-4D97-AF65-F5344CB8AC3E}">
        <p14:creationId xmlns:p14="http://schemas.microsoft.com/office/powerpoint/2010/main" val="42872040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ja-JP" altLang="en-US" smtClean="0"/>
              <a:t>このような比較も行いました。</a:t>
            </a:r>
            <a:endParaRPr lang="en-US" altLang="ja-JP" smtClean="0"/>
          </a:p>
          <a:p>
            <a:pPr eaLnBrk="1" hangingPunct="1">
              <a:spcBef>
                <a:spcPct val="0"/>
              </a:spcBef>
            </a:pPr>
            <a:r>
              <a:rPr lang="ja-JP" altLang="en-US" smtClean="0"/>
              <a:t>上のグループでは、７３％の生徒が家庭学習時間を伸ばしたと答えています。</a:t>
            </a:r>
            <a:endParaRPr lang="en-US" altLang="ja-JP" smtClean="0"/>
          </a:p>
          <a:p>
            <a:pPr eaLnBrk="1" hangingPunct="1">
              <a:spcBef>
                <a:spcPct val="0"/>
              </a:spcBef>
            </a:pPr>
            <a:r>
              <a:rPr lang="ja-JP" altLang="en-US" smtClean="0"/>
              <a:t>下のグループでは</a:t>
            </a:r>
            <a:r>
              <a:rPr lang="en-US" altLang="ja-JP" smtClean="0"/>
              <a:t>5</a:t>
            </a:r>
            <a:r>
              <a:rPr lang="ja-JP" altLang="en-US" smtClean="0"/>
              <a:t>３％です。</a:t>
            </a:r>
            <a:endParaRPr lang="en-US" altLang="ja-JP" smtClean="0"/>
          </a:p>
          <a:p>
            <a:pPr eaLnBrk="1" hangingPunct="1">
              <a:spcBef>
                <a:spcPct val="0"/>
              </a:spcBef>
            </a:pPr>
            <a:r>
              <a:rPr lang="ja-JP" altLang="en-US" smtClean="0"/>
              <a:t>このグループの違いは何でしょうか。</a:t>
            </a:r>
            <a:endParaRPr lang="en-US" altLang="ja-JP" smtClean="0"/>
          </a:p>
          <a:p>
            <a:pPr eaLnBrk="1" hangingPunct="1">
              <a:spcBef>
                <a:spcPct val="0"/>
              </a:spcBef>
            </a:pPr>
            <a:endParaRPr lang="en-US" altLang="ja-JP" smtClean="0"/>
          </a:p>
          <a:p>
            <a:pPr eaLnBrk="1" hangingPunct="1">
              <a:spcBef>
                <a:spcPct val="0"/>
              </a:spcBef>
            </a:pPr>
            <a:r>
              <a:rPr lang="ja-JP" altLang="en-US" smtClean="0"/>
              <a:t>上は手帳を一日に</a:t>
            </a:r>
            <a:r>
              <a:rPr lang="en-US" altLang="ja-JP" smtClean="0"/>
              <a:t>3</a:t>
            </a:r>
            <a:r>
              <a:rPr lang="ja-JP" altLang="en-US" smtClean="0"/>
              <a:t>回以上ひらく生徒、</a:t>
            </a:r>
            <a:endParaRPr lang="en-US" altLang="ja-JP" smtClean="0"/>
          </a:p>
          <a:p>
            <a:pPr eaLnBrk="1" hangingPunct="1">
              <a:spcBef>
                <a:spcPct val="0"/>
              </a:spcBef>
            </a:pPr>
            <a:r>
              <a:rPr lang="ja-JP" altLang="en-US" smtClean="0"/>
              <a:t>下は手帳を開く回数が一日に</a:t>
            </a:r>
            <a:r>
              <a:rPr lang="en-US" altLang="ja-JP" smtClean="0"/>
              <a:t>2</a:t>
            </a:r>
            <a:r>
              <a:rPr lang="ja-JP" altLang="en-US" smtClean="0"/>
              <a:t>回以下の生徒です</a:t>
            </a:r>
          </a:p>
        </p:txBody>
      </p:sp>
      <p:sp>
        <p:nvSpPr>
          <p:cNvPr id="43012"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kumimoji="1">
                <a:solidFill>
                  <a:schemeClr val="tx1"/>
                </a:solidFill>
                <a:latin typeface="Franklin Gothic Medium" panose="020B0603020102020204" pitchFamily="34" charset="0"/>
                <a:ea typeface="HG創英角ｺﾞｼｯｸUB" panose="020B0909000000000000" pitchFamily="49" charset="-128"/>
              </a:defRPr>
            </a:lvl1pPr>
            <a:lvl2pPr marL="742950" indent="-285750">
              <a:defRPr kumimoji="1">
                <a:solidFill>
                  <a:schemeClr val="tx1"/>
                </a:solidFill>
                <a:latin typeface="Franklin Gothic Medium" panose="020B0603020102020204" pitchFamily="34" charset="0"/>
                <a:ea typeface="HG創英角ｺﾞｼｯｸUB" panose="020B0909000000000000" pitchFamily="49" charset="-128"/>
              </a:defRPr>
            </a:lvl2pPr>
            <a:lvl3pPr marL="1143000" indent="-228600">
              <a:defRPr kumimoji="1">
                <a:solidFill>
                  <a:schemeClr val="tx1"/>
                </a:solidFill>
                <a:latin typeface="Franklin Gothic Medium" panose="020B0603020102020204" pitchFamily="34" charset="0"/>
                <a:ea typeface="HG創英角ｺﾞｼｯｸUB" panose="020B0909000000000000" pitchFamily="49" charset="-128"/>
              </a:defRPr>
            </a:lvl3pPr>
            <a:lvl4pPr marL="1600200" indent="-228600">
              <a:defRPr kumimoji="1">
                <a:solidFill>
                  <a:schemeClr val="tx1"/>
                </a:solidFill>
                <a:latin typeface="Franklin Gothic Medium" panose="020B0603020102020204" pitchFamily="34" charset="0"/>
                <a:ea typeface="HG創英角ｺﾞｼｯｸUB" panose="020B0909000000000000" pitchFamily="49" charset="-128"/>
              </a:defRPr>
            </a:lvl4pPr>
            <a:lvl5pPr marL="2057400" indent="-228600">
              <a:defRPr kumimoji="1">
                <a:solidFill>
                  <a:schemeClr val="tx1"/>
                </a:solidFill>
                <a:latin typeface="Franklin Gothic Medium" panose="020B0603020102020204" pitchFamily="34" charset="0"/>
                <a:ea typeface="HG創英角ｺﾞｼｯｸUB" panose="020B0909000000000000" pitchFamily="49" charset="-128"/>
              </a:defRPr>
            </a:lvl5pPr>
            <a:lvl6pPr marL="25146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6pPr>
            <a:lvl7pPr marL="29718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7pPr>
            <a:lvl8pPr marL="34290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8pPr>
            <a:lvl9pPr marL="38862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9pPr>
          </a:lstStyle>
          <a:p>
            <a:pPr fontAlgn="base">
              <a:spcBef>
                <a:spcPct val="0"/>
              </a:spcBef>
              <a:spcAft>
                <a:spcPct val="0"/>
              </a:spcAft>
            </a:pPr>
            <a:fld id="{32C86888-18C4-4799-8D2C-EA0B8AB3F01B}" type="slidenum">
              <a:rPr lang="ja-JP" altLang="en-US" smtClean="0">
                <a:latin typeface="Calibri" panose="020F0502020204030204" pitchFamily="34" charset="0"/>
                <a:ea typeface="ＭＳ Ｐゴシック" panose="020B0600070205080204" pitchFamily="50" charset="-128"/>
              </a:rPr>
              <a:pPr fontAlgn="base">
                <a:spcBef>
                  <a:spcPct val="0"/>
                </a:spcBef>
                <a:spcAft>
                  <a:spcPct val="0"/>
                </a:spcAft>
              </a:pPr>
              <a:t>15</a:t>
            </a:fld>
            <a:endParaRPr lang="ja-JP" altLang="en-US" smtClean="0">
              <a:latin typeface="Calibri" panose="020F0502020204030204" pitchFamily="34" charset="0"/>
              <a:ea typeface="ＭＳ Ｐゴシック" panose="020B0600070205080204" pitchFamily="50" charset="-128"/>
            </a:endParaRPr>
          </a:p>
        </p:txBody>
      </p:sp>
    </p:spTree>
    <p:extLst>
      <p:ext uri="{BB962C8B-B14F-4D97-AF65-F5344CB8AC3E}">
        <p14:creationId xmlns:p14="http://schemas.microsoft.com/office/powerpoint/2010/main" val="1858513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ja-JP" altLang="en-US" smtClean="0"/>
          </a:p>
        </p:txBody>
      </p:sp>
      <p:sp>
        <p:nvSpPr>
          <p:cNvPr id="47108"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kumimoji="1">
                <a:solidFill>
                  <a:schemeClr val="tx1"/>
                </a:solidFill>
                <a:latin typeface="Franklin Gothic Medium" panose="020B0603020102020204" pitchFamily="34" charset="0"/>
                <a:ea typeface="HG創英角ｺﾞｼｯｸUB" panose="020B0909000000000000" pitchFamily="49" charset="-128"/>
              </a:defRPr>
            </a:lvl1pPr>
            <a:lvl2pPr marL="742950" indent="-285750">
              <a:defRPr kumimoji="1">
                <a:solidFill>
                  <a:schemeClr val="tx1"/>
                </a:solidFill>
                <a:latin typeface="Franklin Gothic Medium" panose="020B0603020102020204" pitchFamily="34" charset="0"/>
                <a:ea typeface="HG創英角ｺﾞｼｯｸUB" panose="020B0909000000000000" pitchFamily="49" charset="-128"/>
              </a:defRPr>
            </a:lvl2pPr>
            <a:lvl3pPr marL="1143000" indent="-228600">
              <a:defRPr kumimoji="1">
                <a:solidFill>
                  <a:schemeClr val="tx1"/>
                </a:solidFill>
                <a:latin typeface="Franklin Gothic Medium" panose="020B0603020102020204" pitchFamily="34" charset="0"/>
                <a:ea typeface="HG創英角ｺﾞｼｯｸUB" panose="020B0909000000000000" pitchFamily="49" charset="-128"/>
              </a:defRPr>
            </a:lvl3pPr>
            <a:lvl4pPr marL="1600200" indent="-228600">
              <a:defRPr kumimoji="1">
                <a:solidFill>
                  <a:schemeClr val="tx1"/>
                </a:solidFill>
                <a:latin typeface="Franklin Gothic Medium" panose="020B0603020102020204" pitchFamily="34" charset="0"/>
                <a:ea typeface="HG創英角ｺﾞｼｯｸUB" panose="020B0909000000000000" pitchFamily="49" charset="-128"/>
              </a:defRPr>
            </a:lvl4pPr>
            <a:lvl5pPr marL="2057400" indent="-228600">
              <a:defRPr kumimoji="1">
                <a:solidFill>
                  <a:schemeClr val="tx1"/>
                </a:solidFill>
                <a:latin typeface="Franklin Gothic Medium" panose="020B0603020102020204" pitchFamily="34" charset="0"/>
                <a:ea typeface="HG創英角ｺﾞｼｯｸUB" panose="020B0909000000000000" pitchFamily="49" charset="-128"/>
              </a:defRPr>
            </a:lvl5pPr>
            <a:lvl6pPr marL="25146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6pPr>
            <a:lvl7pPr marL="29718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7pPr>
            <a:lvl8pPr marL="34290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8pPr>
            <a:lvl9pPr marL="38862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9pPr>
          </a:lstStyle>
          <a:p>
            <a:pPr fontAlgn="base">
              <a:spcBef>
                <a:spcPct val="0"/>
              </a:spcBef>
              <a:spcAft>
                <a:spcPct val="0"/>
              </a:spcAft>
            </a:pPr>
            <a:fld id="{4E2320C5-6763-4ED4-8BD6-9783EB2857DE}" type="slidenum">
              <a:rPr lang="ja-JP" altLang="en-US" smtClean="0">
                <a:latin typeface="Calibri" panose="020F0502020204030204" pitchFamily="34" charset="0"/>
                <a:ea typeface="ＭＳ Ｐゴシック" panose="020B0600070205080204" pitchFamily="50" charset="-128"/>
              </a:rPr>
              <a:pPr fontAlgn="base">
                <a:spcBef>
                  <a:spcPct val="0"/>
                </a:spcBef>
                <a:spcAft>
                  <a:spcPct val="0"/>
                </a:spcAft>
              </a:pPr>
              <a:t>18</a:t>
            </a:fld>
            <a:endParaRPr lang="ja-JP" altLang="en-US" smtClean="0">
              <a:latin typeface="Calibri" panose="020F0502020204030204" pitchFamily="34" charset="0"/>
              <a:ea typeface="ＭＳ Ｐゴシック" panose="020B0600070205080204" pitchFamily="50" charset="-128"/>
            </a:endParaRPr>
          </a:p>
        </p:txBody>
      </p:sp>
    </p:spTree>
    <p:extLst>
      <p:ext uri="{BB962C8B-B14F-4D97-AF65-F5344CB8AC3E}">
        <p14:creationId xmlns:p14="http://schemas.microsoft.com/office/powerpoint/2010/main" val="25925125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ja-JP" altLang="en-US" smtClean="0"/>
              <a:t>このように、フォーサイト手帳は一日に</a:t>
            </a:r>
            <a:r>
              <a:rPr lang="en-US" altLang="ja-JP" smtClean="0"/>
              <a:t>3</a:t>
            </a:r>
            <a:r>
              <a:rPr lang="ja-JP" altLang="en-US" smtClean="0"/>
              <a:t>回以上開くと効果が高まります</a:t>
            </a:r>
          </a:p>
        </p:txBody>
      </p:sp>
      <p:sp>
        <p:nvSpPr>
          <p:cNvPr id="49156"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kumimoji="1">
                <a:solidFill>
                  <a:schemeClr val="tx1"/>
                </a:solidFill>
                <a:latin typeface="Franklin Gothic Medium" panose="020B0603020102020204" pitchFamily="34" charset="0"/>
                <a:ea typeface="HG創英角ｺﾞｼｯｸUB" panose="020B0909000000000000" pitchFamily="49" charset="-128"/>
              </a:defRPr>
            </a:lvl1pPr>
            <a:lvl2pPr marL="742950" indent="-285750">
              <a:defRPr kumimoji="1">
                <a:solidFill>
                  <a:schemeClr val="tx1"/>
                </a:solidFill>
                <a:latin typeface="Franklin Gothic Medium" panose="020B0603020102020204" pitchFamily="34" charset="0"/>
                <a:ea typeface="HG創英角ｺﾞｼｯｸUB" panose="020B0909000000000000" pitchFamily="49" charset="-128"/>
              </a:defRPr>
            </a:lvl2pPr>
            <a:lvl3pPr marL="1143000" indent="-228600">
              <a:defRPr kumimoji="1">
                <a:solidFill>
                  <a:schemeClr val="tx1"/>
                </a:solidFill>
                <a:latin typeface="Franklin Gothic Medium" panose="020B0603020102020204" pitchFamily="34" charset="0"/>
                <a:ea typeface="HG創英角ｺﾞｼｯｸUB" panose="020B0909000000000000" pitchFamily="49" charset="-128"/>
              </a:defRPr>
            </a:lvl3pPr>
            <a:lvl4pPr marL="1600200" indent="-228600">
              <a:defRPr kumimoji="1">
                <a:solidFill>
                  <a:schemeClr val="tx1"/>
                </a:solidFill>
                <a:latin typeface="Franklin Gothic Medium" panose="020B0603020102020204" pitchFamily="34" charset="0"/>
                <a:ea typeface="HG創英角ｺﾞｼｯｸUB" panose="020B0909000000000000" pitchFamily="49" charset="-128"/>
              </a:defRPr>
            </a:lvl4pPr>
            <a:lvl5pPr marL="2057400" indent="-228600">
              <a:defRPr kumimoji="1">
                <a:solidFill>
                  <a:schemeClr val="tx1"/>
                </a:solidFill>
                <a:latin typeface="Franklin Gothic Medium" panose="020B0603020102020204" pitchFamily="34" charset="0"/>
                <a:ea typeface="HG創英角ｺﾞｼｯｸUB" panose="020B0909000000000000" pitchFamily="49" charset="-128"/>
              </a:defRPr>
            </a:lvl5pPr>
            <a:lvl6pPr marL="25146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6pPr>
            <a:lvl7pPr marL="29718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7pPr>
            <a:lvl8pPr marL="34290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8pPr>
            <a:lvl9pPr marL="38862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9pPr>
          </a:lstStyle>
          <a:p>
            <a:pPr fontAlgn="base">
              <a:spcBef>
                <a:spcPct val="0"/>
              </a:spcBef>
              <a:spcAft>
                <a:spcPct val="0"/>
              </a:spcAft>
            </a:pPr>
            <a:fld id="{6EF9EDDD-C983-4680-92AE-7474B2538AEF}" type="slidenum">
              <a:rPr lang="ja-JP" altLang="en-US" smtClean="0">
                <a:latin typeface="Calibri" panose="020F0502020204030204" pitchFamily="34" charset="0"/>
                <a:ea typeface="ＭＳ Ｐゴシック" panose="020B0600070205080204" pitchFamily="50" charset="-128"/>
              </a:rPr>
              <a:pPr fontAlgn="base">
                <a:spcBef>
                  <a:spcPct val="0"/>
                </a:spcBef>
                <a:spcAft>
                  <a:spcPct val="0"/>
                </a:spcAft>
              </a:pPr>
              <a:t>19</a:t>
            </a:fld>
            <a:endParaRPr lang="ja-JP" altLang="en-US" smtClean="0">
              <a:latin typeface="Calibri" panose="020F0502020204030204" pitchFamily="34" charset="0"/>
              <a:ea typeface="ＭＳ Ｐゴシック" panose="020B0600070205080204" pitchFamily="50" charset="-128"/>
            </a:endParaRPr>
          </a:p>
        </p:txBody>
      </p:sp>
    </p:spTree>
    <p:extLst>
      <p:ext uri="{BB962C8B-B14F-4D97-AF65-F5344CB8AC3E}">
        <p14:creationId xmlns:p14="http://schemas.microsoft.com/office/powerpoint/2010/main" val="24285315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スライド イメージ プレースホルダー 1"/>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ノート プレースホルダー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ja-JP" altLang="en-US" smtClean="0"/>
              <a:t>このため、学校内でも様々な場面で手帳で予定管理・振り返りをするための声かけをしています。</a:t>
            </a:r>
            <a:endParaRPr lang="en-US" altLang="ja-JP" smtClean="0"/>
          </a:p>
          <a:p>
            <a:r>
              <a:rPr lang="ja-JP" altLang="en-US" smtClean="0"/>
              <a:t>ただ、生徒が手帳を見るタイミングは、学校内だと朝夕の</a:t>
            </a:r>
            <a:r>
              <a:rPr lang="en-US" altLang="ja-JP" smtClean="0"/>
              <a:t>SHR</a:t>
            </a:r>
            <a:r>
              <a:rPr lang="ja-JP" altLang="en-US" smtClean="0"/>
              <a:t>の</a:t>
            </a:r>
            <a:r>
              <a:rPr lang="en-US" altLang="ja-JP" smtClean="0"/>
              <a:t>2</a:t>
            </a:r>
            <a:r>
              <a:rPr lang="ja-JP" altLang="en-US" smtClean="0"/>
              <a:t>回がメインになります。</a:t>
            </a:r>
          </a:p>
        </p:txBody>
      </p:sp>
      <p:sp>
        <p:nvSpPr>
          <p:cNvPr id="4" name="スライド番号プレースホルダー 3">
            <a:extLst>
              <a:ext uri="{FF2B5EF4-FFF2-40B4-BE49-F238E27FC236}">
                <a16:creationId xmlns="" xmlns:a16="http://schemas.microsoft.com/office/drawing/2014/main" id="{4C1963E1-18CF-45E1-82CB-F2523F58F874}"/>
              </a:ext>
            </a:extLst>
          </p:cNvPr>
          <p:cNvSpPr>
            <a:spLocks noGrp="1"/>
          </p:cNvSpPr>
          <p:nvPr>
            <p:ph type="sldNum" sz="quarter" idx="5"/>
          </p:nvPr>
        </p:nvSpPr>
        <p:spPr/>
        <p:txBody>
          <a:bodyPr/>
          <a:lstStyle/>
          <a:p>
            <a:pPr>
              <a:defRPr/>
            </a:pPr>
            <a:fld id="{8087739E-597A-4AE2-BB61-F058DF6912EC}" type="slidenum">
              <a:rPr lang="ja-JP" altLang="en-US" smtClean="0"/>
              <a:pPr>
                <a:defRPr/>
              </a:pPr>
              <a:t>20</a:t>
            </a:fld>
            <a:endParaRPr lang="ja-JP" altLang="en-US"/>
          </a:p>
        </p:txBody>
      </p:sp>
    </p:spTree>
    <p:extLst>
      <p:ext uri="{BB962C8B-B14F-4D97-AF65-F5344CB8AC3E}">
        <p14:creationId xmlns:p14="http://schemas.microsoft.com/office/powerpoint/2010/main" val="36199396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ja-JP" altLang="en-US" smtClean="0"/>
              <a:t>そこで、ご家庭では一日に</a:t>
            </a:r>
            <a:r>
              <a:rPr lang="en-US" altLang="ja-JP" smtClean="0"/>
              <a:t>1</a:t>
            </a:r>
            <a:r>
              <a:rPr lang="ja-JP" altLang="en-US" smtClean="0"/>
              <a:t>回フォーサイト手帳を開くようにしてほしいと思っています。</a:t>
            </a:r>
            <a:endParaRPr lang="en-US" altLang="ja-JP" smtClean="0"/>
          </a:p>
          <a:p>
            <a:pPr eaLnBrk="1" hangingPunct="1">
              <a:spcBef>
                <a:spcPct val="0"/>
              </a:spcBef>
            </a:pPr>
            <a:r>
              <a:rPr lang="ja-JP" altLang="en-US" smtClean="0"/>
              <a:t>課題で何が出ていたか、今日のやることが何だったかなど、ぜひ手帳を開いて確認するような</a:t>
            </a:r>
            <a:endParaRPr lang="en-US" altLang="ja-JP" smtClean="0"/>
          </a:p>
          <a:p>
            <a:pPr eaLnBrk="1" hangingPunct="1">
              <a:spcBef>
                <a:spcPct val="0"/>
              </a:spcBef>
            </a:pPr>
            <a:r>
              <a:rPr lang="ja-JP" altLang="en-US" smtClean="0"/>
              <a:t>習慣をつけていただければと思います。</a:t>
            </a:r>
            <a:endParaRPr lang="en-US" altLang="ja-JP" smtClean="0"/>
          </a:p>
        </p:txBody>
      </p:sp>
      <p:sp>
        <p:nvSpPr>
          <p:cNvPr id="53252"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kumimoji="1">
                <a:solidFill>
                  <a:schemeClr val="tx1"/>
                </a:solidFill>
                <a:latin typeface="Franklin Gothic Medium" panose="020B0603020102020204" pitchFamily="34" charset="0"/>
                <a:ea typeface="HG創英角ｺﾞｼｯｸUB" panose="020B0909000000000000" pitchFamily="49" charset="-128"/>
              </a:defRPr>
            </a:lvl1pPr>
            <a:lvl2pPr marL="742950" indent="-285750">
              <a:defRPr kumimoji="1">
                <a:solidFill>
                  <a:schemeClr val="tx1"/>
                </a:solidFill>
                <a:latin typeface="Franklin Gothic Medium" panose="020B0603020102020204" pitchFamily="34" charset="0"/>
                <a:ea typeface="HG創英角ｺﾞｼｯｸUB" panose="020B0909000000000000" pitchFamily="49" charset="-128"/>
              </a:defRPr>
            </a:lvl2pPr>
            <a:lvl3pPr marL="1143000" indent="-228600">
              <a:defRPr kumimoji="1">
                <a:solidFill>
                  <a:schemeClr val="tx1"/>
                </a:solidFill>
                <a:latin typeface="Franklin Gothic Medium" panose="020B0603020102020204" pitchFamily="34" charset="0"/>
                <a:ea typeface="HG創英角ｺﾞｼｯｸUB" panose="020B0909000000000000" pitchFamily="49" charset="-128"/>
              </a:defRPr>
            </a:lvl3pPr>
            <a:lvl4pPr marL="1600200" indent="-228600">
              <a:defRPr kumimoji="1">
                <a:solidFill>
                  <a:schemeClr val="tx1"/>
                </a:solidFill>
                <a:latin typeface="Franklin Gothic Medium" panose="020B0603020102020204" pitchFamily="34" charset="0"/>
                <a:ea typeface="HG創英角ｺﾞｼｯｸUB" panose="020B0909000000000000" pitchFamily="49" charset="-128"/>
              </a:defRPr>
            </a:lvl4pPr>
            <a:lvl5pPr marL="2057400" indent="-228600">
              <a:defRPr kumimoji="1">
                <a:solidFill>
                  <a:schemeClr val="tx1"/>
                </a:solidFill>
                <a:latin typeface="Franklin Gothic Medium" panose="020B0603020102020204" pitchFamily="34" charset="0"/>
                <a:ea typeface="HG創英角ｺﾞｼｯｸUB" panose="020B0909000000000000" pitchFamily="49" charset="-128"/>
              </a:defRPr>
            </a:lvl5pPr>
            <a:lvl6pPr marL="25146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6pPr>
            <a:lvl7pPr marL="29718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7pPr>
            <a:lvl8pPr marL="34290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8pPr>
            <a:lvl9pPr marL="38862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9pPr>
          </a:lstStyle>
          <a:p>
            <a:pPr fontAlgn="base">
              <a:spcBef>
                <a:spcPct val="0"/>
              </a:spcBef>
              <a:spcAft>
                <a:spcPct val="0"/>
              </a:spcAft>
            </a:pPr>
            <a:fld id="{FDFD1E1E-AF94-49CC-B107-771F0D199A5E}" type="slidenum">
              <a:rPr lang="ja-JP" altLang="en-US" smtClean="0">
                <a:latin typeface="Calibri" panose="020F0502020204030204" pitchFamily="34" charset="0"/>
                <a:ea typeface="ＭＳ Ｐゴシック" panose="020B0600070205080204" pitchFamily="50" charset="-128"/>
              </a:rPr>
              <a:pPr fontAlgn="base">
                <a:spcBef>
                  <a:spcPct val="0"/>
                </a:spcBef>
                <a:spcAft>
                  <a:spcPct val="0"/>
                </a:spcAft>
              </a:pPr>
              <a:t>21</a:t>
            </a:fld>
            <a:endParaRPr lang="ja-JP" altLang="en-US" smtClean="0">
              <a:latin typeface="Calibri" panose="020F0502020204030204" pitchFamily="34" charset="0"/>
              <a:ea typeface="ＭＳ Ｐゴシック" panose="020B0600070205080204" pitchFamily="50" charset="-128"/>
            </a:endParaRPr>
          </a:p>
        </p:txBody>
      </p:sp>
    </p:spTree>
    <p:extLst>
      <p:ext uri="{BB962C8B-B14F-4D97-AF65-F5344CB8AC3E}">
        <p14:creationId xmlns:p14="http://schemas.microsoft.com/office/powerpoint/2010/main" val="7781035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ja-JP" altLang="en-US" smtClean="0"/>
              <a:t>繰り返しになりますが、フォーサイト手帳は「手帳をかけるようになるため」ではなく「主体性を高めるため」の道具です。</a:t>
            </a:r>
            <a:endParaRPr lang="en-US" altLang="ja-JP" dirty="0" smtClean="0"/>
          </a:p>
          <a:p>
            <a:pPr eaLnBrk="1" hangingPunct="1">
              <a:spcBef>
                <a:spcPct val="0"/>
              </a:spcBef>
            </a:pPr>
            <a:r>
              <a:rPr lang="ja-JP" altLang="en-US" dirty="0" smtClean="0"/>
              <a:t>そのため、手帳をびっしり書き込む必要は全くありません。</a:t>
            </a:r>
            <a:endParaRPr lang="en-US" altLang="ja-JP" dirty="0" smtClean="0"/>
          </a:p>
          <a:p>
            <a:pPr eaLnBrk="1" hangingPunct="1">
              <a:spcBef>
                <a:spcPct val="0"/>
              </a:spcBef>
            </a:pPr>
            <a:r>
              <a:rPr lang="ja-JP" altLang="en-US" dirty="0" smtClean="0"/>
              <a:t>・予定を忘れないようにする</a:t>
            </a:r>
            <a:endParaRPr lang="en-US" altLang="ja-JP" dirty="0" smtClean="0"/>
          </a:p>
          <a:p>
            <a:pPr eaLnBrk="1" hangingPunct="1">
              <a:spcBef>
                <a:spcPct val="0"/>
              </a:spcBef>
            </a:pPr>
            <a:r>
              <a:rPr lang="ja-JP" altLang="en-US" dirty="0" smtClean="0"/>
              <a:t>・計画を立てる</a:t>
            </a:r>
            <a:endParaRPr lang="en-US" altLang="ja-JP" dirty="0" smtClean="0"/>
          </a:p>
          <a:p>
            <a:pPr eaLnBrk="1" hangingPunct="1">
              <a:spcBef>
                <a:spcPct val="0"/>
              </a:spcBef>
            </a:pPr>
            <a:r>
              <a:rPr lang="ja-JP" altLang="en-US" dirty="0" smtClean="0"/>
              <a:t>・振り返りをする</a:t>
            </a:r>
            <a:endParaRPr lang="en-US" altLang="ja-JP" dirty="0" smtClean="0"/>
          </a:p>
          <a:p>
            <a:pPr eaLnBrk="1" hangingPunct="1">
              <a:spcBef>
                <a:spcPct val="0"/>
              </a:spcBef>
            </a:pPr>
            <a:r>
              <a:rPr lang="ja-JP" altLang="en-US" dirty="0" smtClean="0"/>
              <a:t>など、ぜひ必要な部分を絞って活用し、主体性・計画性を高めるために活用していただければと思います。</a:t>
            </a:r>
          </a:p>
        </p:txBody>
      </p:sp>
      <p:sp>
        <p:nvSpPr>
          <p:cNvPr id="55300"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kumimoji="1">
                <a:solidFill>
                  <a:schemeClr val="tx1"/>
                </a:solidFill>
                <a:latin typeface="Franklin Gothic Medium" panose="020B0603020102020204" pitchFamily="34" charset="0"/>
                <a:ea typeface="HG創英角ｺﾞｼｯｸUB" panose="020B0909000000000000" pitchFamily="49" charset="-128"/>
              </a:defRPr>
            </a:lvl1pPr>
            <a:lvl2pPr marL="742950" indent="-285750">
              <a:defRPr kumimoji="1">
                <a:solidFill>
                  <a:schemeClr val="tx1"/>
                </a:solidFill>
                <a:latin typeface="Franklin Gothic Medium" panose="020B0603020102020204" pitchFamily="34" charset="0"/>
                <a:ea typeface="HG創英角ｺﾞｼｯｸUB" panose="020B0909000000000000" pitchFamily="49" charset="-128"/>
              </a:defRPr>
            </a:lvl2pPr>
            <a:lvl3pPr marL="1143000" indent="-228600">
              <a:defRPr kumimoji="1">
                <a:solidFill>
                  <a:schemeClr val="tx1"/>
                </a:solidFill>
                <a:latin typeface="Franklin Gothic Medium" panose="020B0603020102020204" pitchFamily="34" charset="0"/>
                <a:ea typeface="HG創英角ｺﾞｼｯｸUB" panose="020B0909000000000000" pitchFamily="49" charset="-128"/>
              </a:defRPr>
            </a:lvl3pPr>
            <a:lvl4pPr marL="1600200" indent="-228600">
              <a:defRPr kumimoji="1">
                <a:solidFill>
                  <a:schemeClr val="tx1"/>
                </a:solidFill>
                <a:latin typeface="Franklin Gothic Medium" panose="020B0603020102020204" pitchFamily="34" charset="0"/>
                <a:ea typeface="HG創英角ｺﾞｼｯｸUB" panose="020B0909000000000000" pitchFamily="49" charset="-128"/>
              </a:defRPr>
            </a:lvl4pPr>
            <a:lvl5pPr marL="2057400" indent="-228600">
              <a:defRPr kumimoji="1">
                <a:solidFill>
                  <a:schemeClr val="tx1"/>
                </a:solidFill>
                <a:latin typeface="Franklin Gothic Medium" panose="020B0603020102020204" pitchFamily="34" charset="0"/>
                <a:ea typeface="HG創英角ｺﾞｼｯｸUB" panose="020B0909000000000000" pitchFamily="49" charset="-128"/>
              </a:defRPr>
            </a:lvl5pPr>
            <a:lvl6pPr marL="25146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6pPr>
            <a:lvl7pPr marL="29718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7pPr>
            <a:lvl8pPr marL="34290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8pPr>
            <a:lvl9pPr marL="38862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9pPr>
          </a:lstStyle>
          <a:p>
            <a:pPr fontAlgn="base">
              <a:spcBef>
                <a:spcPct val="0"/>
              </a:spcBef>
              <a:spcAft>
                <a:spcPct val="0"/>
              </a:spcAft>
            </a:pPr>
            <a:fld id="{8AD283C4-B3CF-4B0C-A37D-B64FA34B2DD8}" type="slidenum">
              <a:rPr lang="ja-JP" altLang="en-US" smtClean="0">
                <a:latin typeface="Calibri" panose="020F0502020204030204" pitchFamily="34" charset="0"/>
                <a:ea typeface="ＭＳ Ｐゴシック" panose="020B0600070205080204" pitchFamily="50" charset="-128"/>
              </a:rPr>
              <a:pPr fontAlgn="base">
                <a:spcBef>
                  <a:spcPct val="0"/>
                </a:spcBef>
                <a:spcAft>
                  <a:spcPct val="0"/>
                </a:spcAft>
              </a:pPr>
              <a:t>22</a:t>
            </a:fld>
            <a:endParaRPr lang="ja-JP" altLang="en-US" smtClean="0">
              <a:latin typeface="Calibri" panose="020F0502020204030204" pitchFamily="34" charset="0"/>
              <a:ea typeface="ＭＳ Ｐゴシック" panose="020B0600070205080204" pitchFamily="50" charset="-128"/>
            </a:endParaRPr>
          </a:p>
        </p:txBody>
      </p:sp>
    </p:spTree>
    <p:extLst>
      <p:ext uri="{BB962C8B-B14F-4D97-AF65-F5344CB8AC3E}">
        <p14:creationId xmlns:p14="http://schemas.microsoft.com/office/powerpoint/2010/main" val="17520949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ja-JP" altLang="en-US" dirty="0" smtClean="0"/>
              <a:t>最初にご質問です。</a:t>
            </a:r>
            <a:endParaRPr lang="en-US" altLang="ja-JP" dirty="0" smtClean="0"/>
          </a:p>
          <a:p>
            <a:pPr eaLnBrk="1" hangingPunct="1">
              <a:spcBef>
                <a:spcPct val="0"/>
              </a:spcBef>
            </a:pPr>
            <a:r>
              <a:rPr lang="ja-JP" altLang="en-US" dirty="0" smtClean="0"/>
              <a:t>日本の会社の新入社員研修の中で、「メモや手帳をつけなさい」という内容の研修をする会社は</a:t>
            </a:r>
            <a:endParaRPr lang="en-US" altLang="ja-JP" dirty="0" smtClean="0"/>
          </a:p>
          <a:p>
            <a:pPr eaLnBrk="1" hangingPunct="1">
              <a:spcBef>
                <a:spcPct val="0"/>
              </a:spcBef>
            </a:pPr>
            <a:r>
              <a:rPr lang="ja-JP" altLang="en-US" dirty="0" smtClean="0"/>
              <a:t>どのくらいあると思われますか？</a:t>
            </a:r>
            <a:endParaRPr lang="en-US" altLang="ja-JP" dirty="0" smtClean="0"/>
          </a:p>
          <a:p>
            <a:pPr eaLnBrk="1" hangingPunct="1">
              <a:spcBef>
                <a:spcPct val="0"/>
              </a:spcBef>
            </a:pPr>
            <a:r>
              <a:rPr lang="ja-JP" altLang="en-US" dirty="0" smtClean="0"/>
              <a:t>答えは</a:t>
            </a:r>
            <a:r>
              <a:rPr lang="en-US" altLang="ja-JP" dirty="0" smtClean="0"/>
              <a:t>95</a:t>
            </a:r>
            <a:r>
              <a:rPr lang="ja-JP" altLang="en-US" dirty="0" smtClean="0"/>
              <a:t>％です。ほとんどの会社でメモや手帳をつけなさいという指導をしているんですね。</a:t>
            </a:r>
            <a:endParaRPr lang="en-US" altLang="ja-JP" dirty="0" smtClean="0"/>
          </a:p>
          <a:p>
            <a:pPr eaLnBrk="1" hangingPunct="1">
              <a:spcBef>
                <a:spcPct val="0"/>
              </a:spcBef>
            </a:pPr>
            <a:endParaRPr lang="ja-JP" altLang="en-US" dirty="0" smtClean="0"/>
          </a:p>
        </p:txBody>
      </p:sp>
      <p:sp>
        <p:nvSpPr>
          <p:cNvPr id="18436"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kumimoji="1">
                <a:solidFill>
                  <a:schemeClr val="tx1"/>
                </a:solidFill>
                <a:latin typeface="Franklin Gothic Medium" panose="020B0603020102020204" pitchFamily="34" charset="0"/>
                <a:ea typeface="HG創英角ｺﾞｼｯｸUB" panose="020B0909000000000000" pitchFamily="49" charset="-128"/>
              </a:defRPr>
            </a:lvl1pPr>
            <a:lvl2pPr marL="742950" indent="-285750">
              <a:defRPr kumimoji="1">
                <a:solidFill>
                  <a:schemeClr val="tx1"/>
                </a:solidFill>
                <a:latin typeface="Franklin Gothic Medium" panose="020B0603020102020204" pitchFamily="34" charset="0"/>
                <a:ea typeface="HG創英角ｺﾞｼｯｸUB" panose="020B0909000000000000" pitchFamily="49" charset="-128"/>
              </a:defRPr>
            </a:lvl2pPr>
            <a:lvl3pPr marL="1143000" indent="-228600">
              <a:defRPr kumimoji="1">
                <a:solidFill>
                  <a:schemeClr val="tx1"/>
                </a:solidFill>
                <a:latin typeface="Franklin Gothic Medium" panose="020B0603020102020204" pitchFamily="34" charset="0"/>
                <a:ea typeface="HG創英角ｺﾞｼｯｸUB" panose="020B0909000000000000" pitchFamily="49" charset="-128"/>
              </a:defRPr>
            </a:lvl3pPr>
            <a:lvl4pPr marL="1600200" indent="-228600">
              <a:defRPr kumimoji="1">
                <a:solidFill>
                  <a:schemeClr val="tx1"/>
                </a:solidFill>
                <a:latin typeface="Franklin Gothic Medium" panose="020B0603020102020204" pitchFamily="34" charset="0"/>
                <a:ea typeface="HG創英角ｺﾞｼｯｸUB" panose="020B0909000000000000" pitchFamily="49" charset="-128"/>
              </a:defRPr>
            </a:lvl4pPr>
            <a:lvl5pPr marL="2057400" indent="-228600">
              <a:defRPr kumimoji="1">
                <a:solidFill>
                  <a:schemeClr val="tx1"/>
                </a:solidFill>
                <a:latin typeface="Franklin Gothic Medium" panose="020B0603020102020204" pitchFamily="34" charset="0"/>
                <a:ea typeface="HG創英角ｺﾞｼｯｸUB" panose="020B0909000000000000" pitchFamily="49" charset="-128"/>
              </a:defRPr>
            </a:lvl5pPr>
            <a:lvl6pPr marL="25146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6pPr>
            <a:lvl7pPr marL="29718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7pPr>
            <a:lvl8pPr marL="34290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8pPr>
            <a:lvl9pPr marL="38862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9pPr>
          </a:lstStyle>
          <a:p>
            <a:pPr fontAlgn="base">
              <a:spcBef>
                <a:spcPct val="0"/>
              </a:spcBef>
              <a:spcAft>
                <a:spcPct val="0"/>
              </a:spcAft>
            </a:pPr>
            <a:fld id="{34FC67BC-C19F-4227-9DE4-124BD1DC1DA3}" type="slidenum">
              <a:rPr lang="ja-JP" altLang="en-US" smtClean="0">
                <a:solidFill>
                  <a:srgbClr val="000000"/>
                </a:solidFill>
                <a:latin typeface="Calibri" panose="020F0502020204030204" pitchFamily="34" charset="0"/>
                <a:ea typeface="ＭＳ Ｐゴシック" panose="020B0600070205080204" pitchFamily="50" charset="-128"/>
              </a:rPr>
              <a:pPr fontAlgn="base">
                <a:spcBef>
                  <a:spcPct val="0"/>
                </a:spcBef>
                <a:spcAft>
                  <a:spcPct val="0"/>
                </a:spcAft>
              </a:pPr>
              <a:t>2</a:t>
            </a:fld>
            <a:endParaRPr lang="ja-JP" altLang="en-US" smtClean="0">
              <a:solidFill>
                <a:srgbClr val="000000"/>
              </a:solidFill>
              <a:latin typeface="Calibri" panose="020F0502020204030204" pitchFamily="34" charset="0"/>
              <a:ea typeface="ＭＳ Ｐゴシック" panose="020B0600070205080204" pitchFamily="50" charset="-128"/>
            </a:endParaRPr>
          </a:p>
        </p:txBody>
      </p:sp>
    </p:spTree>
    <p:extLst>
      <p:ext uri="{BB962C8B-B14F-4D97-AF65-F5344CB8AC3E}">
        <p14:creationId xmlns:p14="http://schemas.microsoft.com/office/powerpoint/2010/main" val="38663645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ja-JP" altLang="en-US" dirty="0" smtClean="0"/>
              <a:t>そこで本校は、フォーサイト手帳を使って、中高生のうちから「メモ・手帳」の指導をしています。</a:t>
            </a:r>
            <a:endParaRPr lang="ja-JP" altLang="en-US" dirty="0" smtClean="0"/>
          </a:p>
        </p:txBody>
      </p:sp>
      <p:sp>
        <p:nvSpPr>
          <p:cNvPr id="18436"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kumimoji="1">
                <a:solidFill>
                  <a:schemeClr val="tx1"/>
                </a:solidFill>
                <a:latin typeface="Franklin Gothic Medium" panose="020B0603020102020204" pitchFamily="34" charset="0"/>
                <a:ea typeface="HG創英角ｺﾞｼｯｸUB" panose="020B0909000000000000" pitchFamily="49" charset="-128"/>
              </a:defRPr>
            </a:lvl1pPr>
            <a:lvl2pPr marL="742950" indent="-285750">
              <a:defRPr kumimoji="1">
                <a:solidFill>
                  <a:schemeClr val="tx1"/>
                </a:solidFill>
                <a:latin typeface="Franklin Gothic Medium" panose="020B0603020102020204" pitchFamily="34" charset="0"/>
                <a:ea typeface="HG創英角ｺﾞｼｯｸUB" panose="020B0909000000000000" pitchFamily="49" charset="-128"/>
              </a:defRPr>
            </a:lvl2pPr>
            <a:lvl3pPr marL="1143000" indent="-228600">
              <a:defRPr kumimoji="1">
                <a:solidFill>
                  <a:schemeClr val="tx1"/>
                </a:solidFill>
                <a:latin typeface="Franklin Gothic Medium" panose="020B0603020102020204" pitchFamily="34" charset="0"/>
                <a:ea typeface="HG創英角ｺﾞｼｯｸUB" panose="020B0909000000000000" pitchFamily="49" charset="-128"/>
              </a:defRPr>
            </a:lvl3pPr>
            <a:lvl4pPr marL="1600200" indent="-228600">
              <a:defRPr kumimoji="1">
                <a:solidFill>
                  <a:schemeClr val="tx1"/>
                </a:solidFill>
                <a:latin typeface="Franklin Gothic Medium" panose="020B0603020102020204" pitchFamily="34" charset="0"/>
                <a:ea typeface="HG創英角ｺﾞｼｯｸUB" panose="020B0909000000000000" pitchFamily="49" charset="-128"/>
              </a:defRPr>
            </a:lvl4pPr>
            <a:lvl5pPr marL="2057400" indent="-228600">
              <a:defRPr kumimoji="1">
                <a:solidFill>
                  <a:schemeClr val="tx1"/>
                </a:solidFill>
                <a:latin typeface="Franklin Gothic Medium" panose="020B0603020102020204" pitchFamily="34" charset="0"/>
                <a:ea typeface="HG創英角ｺﾞｼｯｸUB" panose="020B0909000000000000" pitchFamily="49" charset="-128"/>
              </a:defRPr>
            </a:lvl5pPr>
            <a:lvl6pPr marL="25146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6pPr>
            <a:lvl7pPr marL="29718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7pPr>
            <a:lvl8pPr marL="34290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8pPr>
            <a:lvl9pPr marL="38862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9pPr>
          </a:lstStyle>
          <a:p>
            <a:pPr fontAlgn="base">
              <a:spcBef>
                <a:spcPct val="0"/>
              </a:spcBef>
              <a:spcAft>
                <a:spcPct val="0"/>
              </a:spcAft>
            </a:pPr>
            <a:fld id="{34FC67BC-C19F-4227-9DE4-124BD1DC1DA3}" type="slidenum">
              <a:rPr lang="ja-JP" altLang="en-US" smtClean="0">
                <a:solidFill>
                  <a:srgbClr val="000000"/>
                </a:solidFill>
                <a:latin typeface="Calibri" panose="020F0502020204030204" pitchFamily="34" charset="0"/>
                <a:ea typeface="ＭＳ Ｐゴシック" panose="020B0600070205080204" pitchFamily="50" charset="-128"/>
              </a:rPr>
              <a:pPr fontAlgn="base">
                <a:spcBef>
                  <a:spcPct val="0"/>
                </a:spcBef>
                <a:spcAft>
                  <a:spcPct val="0"/>
                </a:spcAft>
              </a:pPr>
              <a:t>3</a:t>
            </a:fld>
            <a:endParaRPr lang="ja-JP" altLang="en-US" smtClean="0">
              <a:solidFill>
                <a:srgbClr val="000000"/>
              </a:solidFill>
              <a:latin typeface="Calibri" panose="020F0502020204030204" pitchFamily="34" charset="0"/>
              <a:ea typeface="ＭＳ Ｐゴシック" panose="020B0600070205080204" pitchFamily="50" charset="-128"/>
            </a:endParaRPr>
          </a:p>
        </p:txBody>
      </p:sp>
    </p:spTree>
    <p:extLst>
      <p:ext uri="{BB962C8B-B14F-4D97-AF65-F5344CB8AC3E}">
        <p14:creationId xmlns:p14="http://schemas.microsoft.com/office/powerpoint/2010/main" val="34056820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ja-JP" altLang="en-US" smtClean="0"/>
              <a:t>このフォーサイト手帳は単純にメモをとるだけではなく、子供たちが将来必要な力、主体性を伸ばすために活用しています</a:t>
            </a:r>
          </a:p>
        </p:txBody>
      </p:sp>
      <p:sp>
        <p:nvSpPr>
          <p:cNvPr id="22532"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kumimoji="1">
                <a:solidFill>
                  <a:schemeClr val="tx1"/>
                </a:solidFill>
                <a:latin typeface="Franklin Gothic Medium" panose="020B0603020102020204" pitchFamily="34" charset="0"/>
                <a:ea typeface="HG創英角ｺﾞｼｯｸUB" panose="020B0909000000000000" pitchFamily="49" charset="-128"/>
              </a:defRPr>
            </a:lvl1pPr>
            <a:lvl2pPr marL="742950" indent="-285750">
              <a:defRPr kumimoji="1">
                <a:solidFill>
                  <a:schemeClr val="tx1"/>
                </a:solidFill>
                <a:latin typeface="Franklin Gothic Medium" panose="020B0603020102020204" pitchFamily="34" charset="0"/>
                <a:ea typeface="HG創英角ｺﾞｼｯｸUB" panose="020B0909000000000000" pitchFamily="49" charset="-128"/>
              </a:defRPr>
            </a:lvl2pPr>
            <a:lvl3pPr marL="1143000" indent="-228600">
              <a:defRPr kumimoji="1">
                <a:solidFill>
                  <a:schemeClr val="tx1"/>
                </a:solidFill>
                <a:latin typeface="Franklin Gothic Medium" panose="020B0603020102020204" pitchFamily="34" charset="0"/>
                <a:ea typeface="HG創英角ｺﾞｼｯｸUB" panose="020B0909000000000000" pitchFamily="49" charset="-128"/>
              </a:defRPr>
            </a:lvl3pPr>
            <a:lvl4pPr marL="1600200" indent="-228600">
              <a:defRPr kumimoji="1">
                <a:solidFill>
                  <a:schemeClr val="tx1"/>
                </a:solidFill>
                <a:latin typeface="Franklin Gothic Medium" panose="020B0603020102020204" pitchFamily="34" charset="0"/>
                <a:ea typeface="HG創英角ｺﾞｼｯｸUB" panose="020B0909000000000000" pitchFamily="49" charset="-128"/>
              </a:defRPr>
            </a:lvl4pPr>
            <a:lvl5pPr marL="2057400" indent="-228600">
              <a:defRPr kumimoji="1">
                <a:solidFill>
                  <a:schemeClr val="tx1"/>
                </a:solidFill>
                <a:latin typeface="Franklin Gothic Medium" panose="020B0603020102020204" pitchFamily="34" charset="0"/>
                <a:ea typeface="HG創英角ｺﾞｼｯｸUB" panose="020B0909000000000000" pitchFamily="49" charset="-128"/>
              </a:defRPr>
            </a:lvl5pPr>
            <a:lvl6pPr marL="25146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6pPr>
            <a:lvl7pPr marL="29718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7pPr>
            <a:lvl8pPr marL="34290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8pPr>
            <a:lvl9pPr marL="38862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9pPr>
          </a:lstStyle>
          <a:p>
            <a:pPr fontAlgn="base">
              <a:spcBef>
                <a:spcPct val="0"/>
              </a:spcBef>
              <a:spcAft>
                <a:spcPct val="0"/>
              </a:spcAft>
            </a:pPr>
            <a:fld id="{3C38165C-64FE-42B6-9290-060A48B235D1}" type="slidenum">
              <a:rPr lang="ja-JP" altLang="en-US" smtClean="0">
                <a:latin typeface="Calibri" panose="020F0502020204030204" pitchFamily="34" charset="0"/>
                <a:ea typeface="ＭＳ Ｐゴシック" panose="020B0600070205080204" pitchFamily="50" charset="-128"/>
              </a:rPr>
              <a:pPr fontAlgn="base">
                <a:spcBef>
                  <a:spcPct val="0"/>
                </a:spcBef>
                <a:spcAft>
                  <a:spcPct val="0"/>
                </a:spcAft>
              </a:pPr>
              <a:t>4</a:t>
            </a:fld>
            <a:endParaRPr lang="ja-JP" altLang="en-US" smtClean="0">
              <a:latin typeface="Calibri" panose="020F0502020204030204" pitchFamily="34" charset="0"/>
              <a:ea typeface="ＭＳ Ｐゴシック" panose="020B0600070205080204" pitchFamily="50" charset="-128"/>
            </a:endParaRPr>
          </a:p>
        </p:txBody>
      </p:sp>
    </p:spTree>
    <p:extLst>
      <p:ext uri="{BB962C8B-B14F-4D97-AF65-F5344CB8AC3E}">
        <p14:creationId xmlns:p14="http://schemas.microsoft.com/office/powerpoint/2010/main" val="15148817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ja-JP" altLang="en-US" smtClean="0"/>
              <a:t>主体性のテクニックの一つが「</a:t>
            </a:r>
            <a:r>
              <a:rPr lang="en-US" altLang="ja-JP" smtClean="0"/>
              <a:t>PDS</a:t>
            </a:r>
            <a:r>
              <a:rPr lang="ja-JP" altLang="en-US" smtClean="0"/>
              <a:t>サイクル」です。</a:t>
            </a:r>
            <a:endParaRPr lang="en-US" altLang="ja-JP" smtClean="0"/>
          </a:p>
          <a:p>
            <a:pPr eaLnBrk="1" hangingPunct="1">
              <a:spcBef>
                <a:spcPct val="0"/>
              </a:spcBef>
            </a:pPr>
            <a:r>
              <a:rPr lang="ja-JP" altLang="en-US" smtClean="0"/>
              <a:t>お仕事などでこの言葉を使う方も多いと思いますが</a:t>
            </a:r>
            <a:endParaRPr lang="en-US" altLang="ja-JP" smtClean="0"/>
          </a:p>
          <a:p>
            <a:pPr eaLnBrk="1" hangingPunct="1">
              <a:spcBef>
                <a:spcPct val="0"/>
              </a:spcBef>
            </a:pPr>
            <a:r>
              <a:rPr lang="ja-JP" altLang="en-US" smtClean="0"/>
              <a:t>計画・実行を振り返り、自分の力で改善につなげていく力です。</a:t>
            </a:r>
            <a:endParaRPr lang="en-US" altLang="ja-JP" smtClean="0"/>
          </a:p>
          <a:p>
            <a:pPr eaLnBrk="1" hangingPunct="1">
              <a:spcBef>
                <a:spcPct val="0"/>
              </a:spcBef>
            </a:pPr>
            <a:r>
              <a:rPr lang="ja-JP" altLang="en-US" smtClean="0"/>
              <a:t>これが社会に出た後、将来にわたり役に立つ力になります。</a:t>
            </a:r>
          </a:p>
        </p:txBody>
      </p:sp>
      <p:sp>
        <p:nvSpPr>
          <p:cNvPr id="24580"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kumimoji="1">
                <a:solidFill>
                  <a:schemeClr val="tx1"/>
                </a:solidFill>
                <a:latin typeface="Franklin Gothic Medium" panose="020B0603020102020204" pitchFamily="34" charset="0"/>
                <a:ea typeface="HG創英角ｺﾞｼｯｸUB" panose="020B0909000000000000" pitchFamily="49" charset="-128"/>
              </a:defRPr>
            </a:lvl1pPr>
            <a:lvl2pPr marL="742950" indent="-285750">
              <a:defRPr kumimoji="1">
                <a:solidFill>
                  <a:schemeClr val="tx1"/>
                </a:solidFill>
                <a:latin typeface="Franklin Gothic Medium" panose="020B0603020102020204" pitchFamily="34" charset="0"/>
                <a:ea typeface="HG創英角ｺﾞｼｯｸUB" panose="020B0909000000000000" pitchFamily="49" charset="-128"/>
              </a:defRPr>
            </a:lvl2pPr>
            <a:lvl3pPr marL="1143000" indent="-228600">
              <a:defRPr kumimoji="1">
                <a:solidFill>
                  <a:schemeClr val="tx1"/>
                </a:solidFill>
                <a:latin typeface="Franklin Gothic Medium" panose="020B0603020102020204" pitchFamily="34" charset="0"/>
                <a:ea typeface="HG創英角ｺﾞｼｯｸUB" panose="020B0909000000000000" pitchFamily="49" charset="-128"/>
              </a:defRPr>
            </a:lvl3pPr>
            <a:lvl4pPr marL="1600200" indent="-228600">
              <a:defRPr kumimoji="1">
                <a:solidFill>
                  <a:schemeClr val="tx1"/>
                </a:solidFill>
                <a:latin typeface="Franklin Gothic Medium" panose="020B0603020102020204" pitchFamily="34" charset="0"/>
                <a:ea typeface="HG創英角ｺﾞｼｯｸUB" panose="020B0909000000000000" pitchFamily="49" charset="-128"/>
              </a:defRPr>
            </a:lvl4pPr>
            <a:lvl5pPr marL="2057400" indent="-228600">
              <a:defRPr kumimoji="1">
                <a:solidFill>
                  <a:schemeClr val="tx1"/>
                </a:solidFill>
                <a:latin typeface="Franklin Gothic Medium" panose="020B0603020102020204" pitchFamily="34" charset="0"/>
                <a:ea typeface="HG創英角ｺﾞｼｯｸUB" panose="020B0909000000000000" pitchFamily="49" charset="-128"/>
              </a:defRPr>
            </a:lvl5pPr>
            <a:lvl6pPr marL="25146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6pPr>
            <a:lvl7pPr marL="29718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7pPr>
            <a:lvl8pPr marL="34290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8pPr>
            <a:lvl9pPr marL="38862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9pPr>
          </a:lstStyle>
          <a:p>
            <a:pPr fontAlgn="base">
              <a:spcBef>
                <a:spcPct val="0"/>
              </a:spcBef>
              <a:spcAft>
                <a:spcPct val="0"/>
              </a:spcAft>
            </a:pPr>
            <a:fld id="{120C3B25-623D-4BC5-BA3E-C59B15F4A2B6}" type="slidenum">
              <a:rPr lang="ja-JP" altLang="en-US" smtClean="0">
                <a:latin typeface="Calibri" panose="020F0502020204030204" pitchFamily="34" charset="0"/>
                <a:ea typeface="ＭＳ Ｐゴシック" panose="020B0600070205080204" pitchFamily="50" charset="-128"/>
              </a:rPr>
              <a:pPr fontAlgn="base">
                <a:spcBef>
                  <a:spcPct val="0"/>
                </a:spcBef>
                <a:spcAft>
                  <a:spcPct val="0"/>
                </a:spcAft>
              </a:pPr>
              <a:t>5</a:t>
            </a:fld>
            <a:endParaRPr lang="ja-JP" altLang="en-US" smtClean="0">
              <a:latin typeface="Calibri" panose="020F0502020204030204" pitchFamily="34" charset="0"/>
              <a:ea typeface="ＭＳ Ｐゴシック" panose="020B0600070205080204" pitchFamily="50" charset="-128"/>
            </a:endParaRPr>
          </a:p>
        </p:txBody>
      </p:sp>
    </p:spTree>
    <p:extLst>
      <p:ext uri="{BB962C8B-B14F-4D97-AF65-F5344CB8AC3E}">
        <p14:creationId xmlns:p14="http://schemas.microsoft.com/office/powerpoint/2010/main" val="12100722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スライド イメージ プレースホルダー 1"/>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ノート プレースホルダー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ja-JP" altLang="en-US" smtClean="0"/>
              <a:t>フォーサイト手帳は、</a:t>
            </a:r>
            <a:r>
              <a:rPr lang="en-US" altLang="ja-JP" smtClean="0"/>
              <a:t>PDS</a:t>
            </a:r>
            <a:r>
              <a:rPr lang="ja-JP" altLang="en-US" smtClean="0"/>
              <a:t>サイクルを自然と回せるようになるための</a:t>
            </a:r>
            <a:endParaRPr lang="en-US" altLang="ja-JP" smtClean="0"/>
          </a:p>
          <a:p>
            <a:r>
              <a:rPr lang="ja-JP" altLang="en-US" smtClean="0"/>
              <a:t>形式になっています。この手帳を日々活用することで少しずつ</a:t>
            </a:r>
            <a:r>
              <a:rPr lang="en-US" altLang="ja-JP" smtClean="0"/>
              <a:t>PDS</a:t>
            </a:r>
            <a:r>
              <a:rPr lang="ja-JP" altLang="en-US" smtClean="0"/>
              <a:t>サイクルを意識させる狙いがあります。</a:t>
            </a:r>
          </a:p>
        </p:txBody>
      </p:sp>
      <p:sp>
        <p:nvSpPr>
          <p:cNvPr id="4" name="スライド番号プレースホルダー 3">
            <a:extLst>
              <a:ext uri="{FF2B5EF4-FFF2-40B4-BE49-F238E27FC236}">
                <a16:creationId xmlns="" xmlns:a16="http://schemas.microsoft.com/office/drawing/2014/main" id="{82EC58C6-AD1E-40A4-99B8-77613A84DDA5}"/>
              </a:ext>
            </a:extLst>
          </p:cNvPr>
          <p:cNvSpPr>
            <a:spLocks noGrp="1"/>
          </p:cNvSpPr>
          <p:nvPr>
            <p:ph type="sldNum" sz="quarter" idx="5"/>
          </p:nvPr>
        </p:nvSpPr>
        <p:spPr/>
        <p:txBody>
          <a:bodyPr/>
          <a:lstStyle/>
          <a:p>
            <a:pPr>
              <a:defRPr/>
            </a:pPr>
            <a:fld id="{FBC517B3-3DFF-47D8-896E-BFD423B6F4EE}" type="slidenum">
              <a:rPr lang="ja-JP" altLang="en-US" smtClean="0"/>
              <a:pPr>
                <a:defRPr/>
              </a:pPr>
              <a:t>6</a:t>
            </a:fld>
            <a:endParaRPr lang="ja-JP" altLang="en-US"/>
          </a:p>
        </p:txBody>
      </p:sp>
    </p:spTree>
    <p:extLst>
      <p:ext uri="{BB962C8B-B14F-4D97-AF65-F5344CB8AC3E}">
        <p14:creationId xmlns:p14="http://schemas.microsoft.com/office/powerpoint/2010/main" val="17466177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スライド イメージ プレースホルダー 1"/>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ノート プレースホルダー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ja-JP" altLang="en-US" smtClean="0"/>
              <a:t>フォーサイト手帳は、</a:t>
            </a:r>
            <a:r>
              <a:rPr lang="en-US" altLang="ja-JP" smtClean="0"/>
              <a:t>PDS</a:t>
            </a:r>
            <a:r>
              <a:rPr lang="ja-JP" altLang="en-US" smtClean="0"/>
              <a:t>サイクルを自然と回せるようになるための</a:t>
            </a:r>
            <a:endParaRPr lang="en-US" altLang="ja-JP" smtClean="0"/>
          </a:p>
          <a:p>
            <a:r>
              <a:rPr lang="ja-JP" altLang="en-US" smtClean="0"/>
              <a:t>形式になっています。この手帳を日々活用することで少しずつ</a:t>
            </a:r>
            <a:r>
              <a:rPr lang="en-US" altLang="ja-JP" smtClean="0"/>
              <a:t>PDS</a:t>
            </a:r>
            <a:r>
              <a:rPr lang="ja-JP" altLang="en-US" smtClean="0"/>
              <a:t>サイクルを意識させる狙いがあります</a:t>
            </a:r>
          </a:p>
        </p:txBody>
      </p:sp>
      <p:sp>
        <p:nvSpPr>
          <p:cNvPr id="4" name="スライド番号プレースホルダー 3">
            <a:extLst>
              <a:ext uri="{FF2B5EF4-FFF2-40B4-BE49-F238E27FC236}">
                <a16:creationId xmlns="" xmlns:a16="http://schemas.microsoft.com/office/drawing/2014/main" id="{27A47D29-28C3-4B7A-B10A-B80456C94E5F}"/>
              </a:ext>
            </a:extLst>
          </p:cNvPr>
          <p:cNvSpPr>
            <a:spLocks noGrp="1"/>
          </p:cNvSpPr>
          <p:nvPr>
            <p:ph type="sldNum" sz="quarter" idx="5"/>
          </p:nvPr>
        </p:nvSpPr>
        <p:spPr/>
        <p:txBody>
          <a:bodyPr/>
          <a:lstStyle/>
          <a:p>
            <a:pPr>
              <a:defRPr/>
            </a:pPr>
            <a:fld id="{8723CD05-E7A6-409D-8252-932491B738C1}" type="slidenum">
              <a:rPr lang="ja-JP" altLang="en-US" smtClean="0"/>
              <a:pPr>
                <a:defRPr/>
              </a:pPr>
              <a:t>7</a:t>
            </a:fld>
            <a:endParaRPr lang="ja-JP" altLang="en-US"/>
          </a:p>
        </p:txBody>
      </p:sp>
    </p:spTree>
    <p:extLst>
      <p:ext uri="{BB962C8B-B14F-4D97-AF65-F5344CB8AC3E}">
        <p14:creationId xmlns:p14="http://schemas.microsoft.com/office/powerpoint/2010/main" val="12655770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ja-JP" altLang="en-US" dirty="0" smtClean="0"/>
              <a:t>今年おこなわれた</a:t>
            </a:r>
            <a:r>
              <a:rPr lang="ja-JP" altLang="en-US" dirty="0" smtClean="0"/>
              <a:t>全国利用調査の結果をご紹介します</a:t>
            </a:r>
          </a:p>
        </p:txBody>
      </p:sp>
      <p:sp>
        <p:nvSpPr>
          <p:cNvPr id="30724"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kumimoji="1">
                <a:solidFill>
                  <a:schemeClr val="tx1"/>
                </a:solidFill>
                <a:latin typeface="Franklin Gothic Medium" panose="020B0603020102020204" pitchFamily="34" charset="0"/>
                <a:ea typeface="HG創英角ｺﾞｼｯｸUB" panose="020B0909000000000000" pitchFamily="49" charset="-128"/>
              </a:defRPr>
            </a:lvl1pPr>
            <a:lvl2pPr marL="742950" indent="-285750">
              <a:defRPr kumimoji="1">
                <a:solidFill>
                  <a:schemeClr val="tx1"/>
                </a:solidFill>
                <a:latin typeface="Franklin Gothic Medium" panose="020B0603020102020204" pitchFamily="34" charset="0"/>
                <a:ea typeface="HG創英角ｺﾞｼｯｸUB" panose="020B0909000000000000" pitchFamily="49" charset="-128"/>
              </a:defRPr>
            </a:lvl2pPr>
            <a:lvl3pPr marL="1143000" indent="-228600">
              <a:defRPr kumimoji="1">
                <a:solidFill>
                  <a:schemeClr val="tx1"/>
                </a:solidFill>
                <a:latin typeface="Franklin Gothic Medium" panose="020B0603020102020204" pitchFamily="34" charset="0"/>
                <a:ea typeface="HG創英角ｺﾞｼｯｸUB" panose="020B0909000000000000" pitchFamily="49" charset="-128"/>
              </a:defRPr>
            </a:lvl3pPr>
            <a:lvl4pPr marL="1600200" indent="-228600">
              <a:defRPr kumimoji="1">
                <a:solidFill>
                  <a:schemeClr val="tx1"/>
                </a:solidFill>
                <a:latin typeface="Franklin Gothic Medium" panose="020B0603020102020204" pitchFamily="34" charset="0"/>
                <a:ea typeface="HG創英角ｺﾞｼｯｸUB" panose="020B0909000000000000" pitchFamily="49" charset="-128"/>
              </a:defRPr>
            </a:lvl4pPr>
            <a:lvl5pPr marL="2057400" indent="-228600">
              <a:defRPr kumimoji="1">
                <a:solidFill>
                  <a:schemeClr val="tx1"/>
                </a:solidFill>
                <a:latin typeface="Franklin Gothic Medium" panose="020B0603020102020204" pitchFamily="34" charset="0"/>
                <a:ea typeface="HG創英角ｺﾞｼｯｸUB" panose="020B0909000000000000" pitchFamily="49" charset="-128"/>
              </a:defRPr>
            </a:lvl5pPr>
            <a:lvl6pPr marL="25146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6pPr>
            <a:lvl7pPr marL="29718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7pPr>
            <a:lvl8pPr marL="34290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8pPr>
            <a:lvl9pPr marL="38862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9pPr>
          </a:lstStyle>
          <a:p>
            <a:pPr fontAlgn="base">
              <a:spcBef>
                <a:spcPct val="0"/>
              </a:spcBef>
              <a:spcAft>
                <a:spcPct val="0"/>
              </a:spcAft>
            </a:pPr>
            <a:fld id="{2A165751-6AA5-4578-97B9-67605B0CBB63}" type="slidenum">
              <a:rPr lang="ja-JP" altLang="en-US" smtClean="0">
                <a:latin typeface="Calibri" panose="020F0502020204030204" pitchFamily="34" charset="0"/>
                <a:ea typeface="ＭＳ Ｐゴシック" panose="020B0600070205080204" pitchFamily="50" charset="-128"/>
              </a:rPr>
              <a:pPr fontAlgn="base">
                <a:spcBef>
                  <a:spcPct val="0"/>
                </a:spcBef>
                <a:spcAft>
                  <a:spcPct val="0"/>
                </a:spcAft>
              </a:pPr>
              <a:t>8</a:t>
            </a:fld>
            <a:endParaRPr lang="ja-JP" altLang="en-US" smtClean="0">
              <a:latin typeface="Calibri" panose="020F0502020204030204" pitchFamily="34" charset="0"/>
              <a:ea typeface="ＭＳ Ｐゴシック" panose="020B0600070205080204" pitchFamily="50" charset="-128"/>
            </a:endParaRPr>
          </a:p>
        </p:txBody>
      </p:sp>
    </p:spTree>
    <p:extLst>
      <p:ext uri="{BB962C8B-B14F-4D97-AF65-F5344CB8AC3E}">
        <p14:creationId xmlns:p14="http://schemas.microsoft.com/office/powerpoint/2010/main" val="9104093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スライド イメージ プレースホルダー 1"/>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ノート プレースホルダー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ja-JP" altLang="en-US" smtClean="0"/>
          </a:p>
        </p:txBody>
      </p:sp>
      <p:sp>
        <p:nvSpPr>
          <p:cNvPr id="4" name="スライド番号プレースホルダー 3">
            <a:extLst>
              <a:ext uri="{FF2B5EF4-FFF2-40B4-BE49-F238E27FC236}">
                <a16:creationId xmlns="" xmlns:a16="http://schemas.microsoft.com/office/drawing/2014/main" id="{D3BEDF01-873D-4097-ACC8-1BD2F9836DC5}"/>
              </a:ext>
            </a:extLst>
          </p:cNvPr>
          <p:cNvSpPr>
            <a:spLocks noGrp="1"/>
          </p:cNvSpPr>
          <p:nvPr>
            <p:ph type="sldNum" sz="quarter" idx="5"/>
          </p:nvPr>
        </p:nvSpPr>
        <p:spPr/>
        <p:txBody>
          <a:bodyPr/>
          <a:lstStyle/>
          <a:p>
            <a:pPr>
              <a:defRPr/>
            </a:pPr>
            <a:fld id="{C3AFE2FD-5099-4FEB-9A4C-4C19AE275B70}" type="slidenum">
              <a:rPr lang="ja-JP" altLang="en-US" smtClean="0"/>
              <a:pPr>
                <a:defRPr/>
              </a:pPr>
              <a:t>9</a:t>
            </a:fld>
            <a:endParaRPr lang="ja-JP" altLang="en-US"/>
          </a:p>
        </p:txBody>
      </p:sp>
    </p:spTree>
    <p:extLst>
      <p:ext uri="{BB962C8B-B14F-4D97-AF65-F5344CB8AC3E}">
        <p14:creationId xmlns:p14="http://schemas.microsoft.com/office/powerpoint/2010/main" val="20888883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Rectangle 6">
            <a:extLst>
              <a:ext uri="{FF2B5EF4-FFF2-40B4-BE49-F238E27FC236}">
                <a16:creationId xmlns="" xmlns:a16="http://schemas.microsoft.com/office/drawing/2014/main" id="{43C70757-82D3-4836-8C22-0CF98726646F}"/>
              </a:ext>
            </a:extLst>
          </p:cNvPr>
          <p:cNvSpPr/>
          <p:nvPr/>
        </p:nvSpPr>
        <p:spPr>
          <a:xfrm>
            <a:off x="7010400" y="152400"/>
            <a:ext cx="1981200" cy="65563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prstClr val="white"/>
              </a:solidFill>
            </a:endParaRPr>
          </a:p>
        </p:txBody>
      </p:sp>
      <p:sp>
        <p:nvSpPr>
          <p:cNvPr id="5" name="Rectangle 7">
            <a:extLst>
              <a:ext uri="{FF2B5EF4-FFF2-40B4-BE49-F238E27FC236}">
                <a16:creationId xmlns="" xmlns:a16="http://schemas.microsoft.com/office/drawing/2014/main" id="{7DC5C31B-3FE8-409F-80E5-669AA5AECFE6}"/>
              </a:ext>
            </a:extLst>
          </p:cNvPr>
          <p:cNvSpPr/>
          <p:nvPr/>
        </p:nvSpPr>
        <p:spPr>
          <a:xfrm>
            <a:off x="152400" y="153988"/>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prstClr val="white"/>
              </a:solidFill>
            </a:endParaRPr>
          </a:p>
        </p:txBody>
      </p:sp>
      <p:sp>
        <p:nvSpPr>
          <p:cNvPr id="3" name="Subtitle 2"/>
          <p:cNvSpPr>
            <a:spLocks noGrp="1"/>
          </p:cNvSpPr>
          <p:nvPr>
            <p:ph type="subTitle" idx="1"/>
          </p:nvPr>
        </p:nvSpPr>
        <p:spPr>
          <a:xfrm>
            <a:off x="7010400" y="2052960"/>
            <a:ext cx="1981200" cy="1828800"/>
          </a:xfrm>
        </p:spPr>
        <p:txBody>
          <a:bodyPr anchor="ct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ja-JP" altLang="en-US"/>
              <a:t>マスター タイトルの書式設定</a:t>
            </a:r>
            <a:endParaRPr lang="en-US" dirty="0"/>
          </a:p>
        </p:txBody>
      </p:sp>
      <p:sp>
        <p:nvSpPr>
          <p:cNvPr id="6" name="Date Placeholder 9">
            <a:extLst>
              <a:ext uri="{FF2B5EF4-FFF2-40B4-BE49-F238E27FC236}">
                <a16:creationId xmlns="" xmlns:a16="http://schemas.microsoft.com/office/drawing/2014/main" id="{2571B48D-EB89-4E82-85FE-AB59DD9CD5FF}"/>
              </a:ext>
            </a:extLst>
          </p:cNvPr>
          <p:cNvSpPr>
            <a:spLocks noGrp="1"/>
          </p:cNvSpPr>
          <p:nvPr>
            <p:ph type="dt" sz="half" idx="10"/>
          </p:nvPr>
        </p:nvSpPr>
        <p:spPr/>
        <p:txBody>
          <a:bodyPr/>
          <a:lstStyle>
            <a:lvl1pPr>
              <a:defRPr>
                <a:solidFill>
                  <a:srgbClr val="F4E7ED"/>
                </a:solidFill>
              </a:defRPr>
            </a:lvl1pPr>
          </a:lstStyle>
          <a:p>
            <a:pPr>
              <a:defRPr/>
            </a:pPr>
            <a:fld id="{A4E4CCF2-2E12-4BEF-92BE-7007AD7C6781}" type="datetime1">
              <a:rPr lang="ja-JP" altLang="en-US"/>
              <a:pPr>
                <a:defRPr/>
              </a:pPr>
              <a:t>2021/9/3</a:t>
            </a:fld>
            <a:endParaRPr lang="ja-JP" altLang="en-US"/>
          </a:p>
        </p:txBody>
      </p:sp>
      <p:sp>
        <p:nvSpPr>
          <p:cNvPr id="7" name="Slide Number Placeholder 10">
            <a:extLst>
              <a:ext uri="{FF2B5EF4-FFF2-40B4-BE49-F238E27FC236}">
                <a16:creationId xmlns="" xmlns:a16="http://schemas.microsoft.com/office/drawing/2014/main" id="{593E010F-3D48-4EE5-BF02-32B360E4B629}"/>
              </a:ext>
            </a:extLst>
          </p:cNvPr>
          <p:cNvSpPr>
            <a:spLocks noGrp="1"/>
          </p:cNvSpPr>
          <p:nvPr>
            <p:ph type="sldNum" sz="quarter" idx="11"/>
          </p:nvPr>
        </p:nvSpPr>
        <p:spPr/>
        <p:txBody>
          <a:bodyPr/>
          <a:lstStyle>
            <a:lvl1pPr>
              <a:defRPr>
                <a:solidFill>
                  <a:srgbClr val="FFFFFF"/>
                </a:solidFill>
              </a:defRPr>
            </a:lvl1pPr>
          </a:lstStyle>
          <a:p>
            <a:pPr>
              <a:defRPr/>
            </a:pPr>
            <a:fld id="{7E21EB19-92A1-4021-8FF0-EFAE5C8D402E}" type="slidenum">
              <a:rPr lang="ja-JP" altLang="en-US"/>
              <a:pPr>
                <a:defRPr/>
              </a:pPr>
              <a:t>‹#›</a:t>
            </a:fld>
            <a:endParaRPr lang="ja-JP" altLang="en-US" dirty="0"/>
          </a:p>
        </p:txBody>
      </p:sp>
      <p:sp>
        <p:nvSpPr>
          <p:cNvPr id="8" name="Footer Placeholder 11">
            <a:extLst>
              <a:ext uri="{FF2B5EF4-FFF2-40B4-BE49-F238E27FC236}">
                <a16:creationId xmlns="" xmlns:a16="http://schemas.microsoft.com/office/drawing/2014/main" id="{38693B88-65BD-4A43-ADF5-A244926EEDE5}"/>
              </a:ext>
            </a:extLst>
          </p:cNvPr>
          <p:cNvSpPr>
            <a:spLocks noGrp="1"/>
          </p:cNvSpPr>
          <p:nvPr>
            <p:ph type="ftr" sz="quarter" idx="12"/>
          </p:nvPr>
        </p:nvSpPr>
        <p:spPr/>
        <p:txBody>
          <a:bodyPr/>
          <a:lstStyle>
            <a:lvl1pPr>
              <a:defRPr>
                <a:solidFill>
                  <a:srgbClr val="F4E7ED"/>
                </a:solidFill>
              </a:defRPr>
            </a:lvl1pPr>
          </a:lstStyle>
          <a:p>
            <a:pPr>
              <a:defRPr/>
            </a:pPr>
            <a:r>
              <a:rPr lang="en-US" altLang="ja-JP"/>
              <a:t>Copyright @ 2017 FCE Education., Ltd All rRights Reserved.</a:t>
            </a:r>
            <a:endParaRPr lang="ja-JP" altLang="en-US"/>
          </a:p>
        </p:txBody>
      </p:sp>
    </p:spTree>
    <p:extLst>
      <p:ext uri="{BB962C8B-B14F-4D97-AF65-F5344CB8AC3E}">
        <p14:creationId xmlns:p14="http://schemas.microsoft.com/office/powerpoint/2010/main" val="16690330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a:extLst>
              <a:ext uri="{FF2B5EF4-FFF2-40B4-BE49-F238E27FC236}">
                <a16:creationId xmlns="" xmlns:a16="http://schemas.microsoft.com/office/drawing/2014/main" id="{83CC6C0D-3C04-4904-919F-09C79ABFF3D5}"/>
              </a:ext>
            </a:extLst>
          </p:cNvPr>
          <p:cNvSpPr>
            <a:spLocks noGrp="1"/>
          </p:cNvSpPr>
          <p:nvPr>
            <p:ph type="dt" sz="half" idx="10"/>
          </p:nvPr>
        </p:nvSpPr>
        <p:spPr/>
        <p:txBody>
          <a:bodyPr/>
          <a:lstStyle>
            <a:lvl1pPr>
              <a:defRPr/>
            </a:lvl1pPr>
          </a:lstStyle>
          <a:p>
            <a:pPr>
              <a:defRPr/>
            </a:pPr>
            <a:fld id="{AF5AAC1C-9D16-406A-A001-BD35671C681E}" type="datetime1">
              <a:rPr lang="ja-JP" altLang="en-US"/>
              <a:pPr>
                <a:defRPr/>
              </a:pPr>
              <a:t>2021/9/3</a:t>
            </a:fld>
            <a:endParaRPr lang="ja-JP" altLang="en-US"/>
          </a:p>
        </p:txBody>
      </p:sp>
      <p:sp>
        <p:nvSpPr>
          <p:cNvPr id="5" name="Footer Placeholder 4">
            <a:extLst>
              <a:ext uri="{FF2B5EF4-FFF2-40B4-BE49-F238E27FC236}">
                <a16:creationId xmlns="" xmlns:a16="http://schemas.microsoft.com/office/drawing/2014/main" id="{7E31A2D1-D4B3-4BAD-9DBB-5AC95AB1DE86}"/>
              </a:ext>
            </a:extLst>
          </p:cNvPr>
          <p:cNvSpPr>
            <a:spLocks noGrp="1"/>
          </p:cNvSpPr>
          <p:nvPr>
            <p:ph type="ftr" sz="quarter" idx="11"/>
          </p:nvPr>
        </p:nvSpPr>
        <p:spPr/>
        <p:txBody>
          <a:bodyPr/>
          <a:lstStyle>
            <a:lvl1pPr>
              <a:defRPr/>
            </a:lvl1pPr>
          </a:lstStyle>
          <a:p>
            <a:pPr>
              <a:defRPr/>
            </a:pPr>
            <a:r>
              <a:rPr lang="en-US" altLang="ja-JP"/>
              <a:t>Copyright @ 2017 FCE Education., Ltd All rRights Reserved.</a:t>
            </a:r>
            <a:endParaRPr lang="ja-JP" altLang="en-US"/>
          </a:p>
        </p:txBody>
      </p:sp>
      <p:sp>
        <p:nvSpPr>
          <p:cNvPr id="6" name="Slide Number Placeholder 5">
            <a:extLst>
              <a:ext uri="{FF2B5EF4-FFF2-40B4-BE49-F238E27FC236}">
                <a16:creationId xmlns="" xmlns:a16="http://schemas.microsoft.com/office/drawing/2014/main" id="{E5973103-CF29-40D6-BD98-E05045947FA1}"/>
              </a:ext>
            </a:extLst>
          </p:cNvPr>
          <p:cNvSpPr>
            <a:spLocks noGrp="1"/>
          </p:cNvSpPr>
          <p:nvPr>
            <p:ph type="sldNum" sz="quarter" idx="12"/>
          </p:nvPr>
        </p:nvSpPr>
        <p:spPr/>
        <p:txBody>
          <a:bodyPr/>
          <a:lstStyle>
            <a:lvl1pPr>
              <a:defRPr/>
            </a:lvl1pPr>
          </a:lstStyle>
          <a:p>
            <a:pPr>
              <a:defRPr/>
            </a:pPr>
            <a:fld id="{85009F8B-D6F7-4462-888E-738075A72DEA}" type="slidenum">
              <a:rPr lang="ja-JP" altLang="en-US"/>
              <a:pPr>
                <a:defRPr/>
              </a:pPr>
              <a:t>‹#›</a:t>
            </a:fld>
            <a:endParaRPr lang="ja-JP" altLang="en-US"/>
          </a:p>
        </p:txBody>
      </p:sp>
    </p:spTree>
    <p:extLst>
      <p:ext uri="{BB962C8B-B14F-4D97-AF65-F5344CB8AC3E}">
        <p14:creationId xmlns:p14="http://schemas.microsoft.com/office/powerpoint/2010/main" val="27025482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4" name="Rectangle 6">
            <a:extLst>
              <a:ext uri="{FF2B5EF4-FFF2-40B4-BE49-F238E27FC236}">
                <a16:creationId xmlns="" xmlns:a16="http://schemas.microsoft.com/office/drawing/2014/main" id="{AEA8CD11-233A-40CE-B95A-E5A3A29A2760}"/>
              </a:ext>
            </a:extLst>
          </p:cNvPr>
          <p:cNvSpPr/>
          <p:nvPr/>
        </p:nvSpPr>
        <p:spPr>
          <a:xfrm>
            <a:off x="152400" y="147638"/>
            <a:ext cx="6705600" cy="655637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prstClr val="white"/>
              </a:solidFill>
            </a:endParaRPr>
          </a:p>
        </p:txBody>
      </p:sp>
      <p:sp>
        <p:nvSpPr>
          <p:cNvPr id="5" name="Rectangle 7">
            <a:extLst>
              <a:ext uri="{FF2B5EF4-FFF2-40B4-BE49-F238E27FC236}">
                <a16:creationId xmlns="" xmlns:a16="http://schemas.microsoft.com/office/drawing/2014/main" id="{F60D93F0-7488-4EC5-AEB0-2110EF2E6AFB}"/>
              </a:ext>
            </a:extLst>
          </p:cNvPr>
          <p:cNvSpPr/>
          <p:nvPr/>
        </p:nvSpPr>
        <p:spPr>
          <a:xfrm>
            <a:off x="7010400" y="147638"/>
            <a:ext cx="1955800" cy="65563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prstClr val="white"/>
              </a:solidFill>
            </a:endParaRPr>
          </a:p>
        </p:txBody>
      </p:sp>
      <p:sp>
        <p:nvSpPr>
          <p:cNvPr id="2" name="Vertical Title 1"/>
          <p:cNvSpPr>
            <a:spLocks noGrp="1"/>
          </p:cNvSpPr>
          <p:nvPr>
            <p:ph type="title" orient="vert"/>
          </p:nvPr>
        </p:nvSpPr>
        <p:spPr>
          <a:xfrm>
            <a:off x="7162800" y="274638"/>
            <a:ext cx="1676400" cy="5851525"/>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6" name="Date Placeholder 3">
            <a:extLst>
              <a:ext uri="{FF2B5EF4-FFF2-40B4-BE49-F238E27FC236}">
                <a16:creationId xmlns="" xmlns:a16="http://schemas.microsoft.com/office/drawing/2014/main" id="{2D7DAE22-AD32-4A8D-8393-09FF7D472C11}"/>
              </a:ext>
            </a:extLst>
          </p:cNvPr>
          <p:cNvSpPr>
            <a:spLocks noGrp="1"/>
          </p:cNvSpPr>
          <p:nvPr>
            <p:ph type="dt" sz="half" idx="10"/>
          </p:nvPr>
        </p:nvSpPr>
        <p:spPr/>
        <p:txBody>
          <a:bodyPr/>
          <a:lstStyle>
            <a:lvl1pPr>
              <a:defRPr/>
            </a:lvl1pPr>
          </a:lstStyle>
          <a:p>
            <a:pPr>
              <a:defRPr/>
            </a:pPr>
            <a:fld id="{B47930A1-03C3-4345-8CAD-1D9D7CE6F840}" type="datetime1">
              <a:rPr lang="ja-JP" altLang="en-US"/>
              <a:pPr>
                <a:defRPr/>
              </a:pPr>
              <a:t>2021/9/3</a:t>
            </a:fld>
            <a:endParaRPr lang="ja-JP" altLang="en-US"/>
          </a:p>
        </p:txBody>
      </p:sp>
      <p:sp>
        <p:nvSpPr>
          <p:cNvPr id="7" name="Footer Placeholder 4">
            <a:extLst>
              <a:ext uri="{FF2B5EF4-FFF2-40B4-BE49-F238E27FC236}">
                <a16:creationId xmlns="" xmlns:a16="http://schemas.microsoft.com/office/drawing/2014/main" id="{7021BC21-8E25-4D51-9540-519641AF540A}"/>
              </a:ext>
            </a:extLst>
          </p:cNvPr>
          <p:cNvSpPr>
            <a:spLocks noGrp="1"/>
          </p:cNvSpPr>
          <p:nvPr>
            <p:ph type="ftr" sz="quarter" idx="11"/>
          </p:nvPr>
        </p:nvSpPr>
        <p:spPr/>
        <p:txBody>
          <a:bodyPr/>
          <a:lstStyle>
            <a:lvl1pPr>
              <a:defRPr/>
            </a:lvl1pPr>
          </a:lstStyle>
          <a:p>
            <a:pPr>
              <a:defRPr/>
            </a:pPr>
            <a:r>
              <a:rPr lang="en-US" altLang="ja-JP"/>
              <a:t>Copyright @ 2017 FCE Education., Ltd All rRights Reserved.</a:t>
            </a:r>
            <a:endParaRPr lang="ja-JP" altLang="en-US"/>
          </a:p>
        </p:txBody>
      </p:sp>
      <p:sp>
        <p:nvSpPr>
          <p:cNvPr id="8" name="Slide Number Placeholder 5">
            <a:extLst>
              <a:ext uri="{FF2B5EF4-FFF2-40B4-BE49-F238E27FC236}">
                <a16:creationId xmlns="" xmlns:a16="http://schemas.microsoft.com/office/drawing/2014/main" id="{89313BFB-A523-4B85-9C41-60574D565FBE}"/>
              </a:ext>
            </a:extLst>
          </p:cNvPr>
          <p:cNvSpPr>
            <a:spLocks noGrp="1"/>
          </p:cNvSpPr>
          <p:nvPr>
            <p:ph type="sldNum" sz="quarter" idx="12"/>
          </p:nvPr>
        </p:nvSpPr>
        <p:spPr/>
        <p:txBody>
          <a:bodyPr/>
          <a:lstStyle>
            <a:lvl1pPr>
              <a:defRPr>
                <a:solidFill>
                  <a:srgbClr val="F4E7ED"/>
                </a:solidFill>
              </a:defRPr>
            </a:lvl1pPr>
          </a:lstStyle>
          <a:p>
            <a:pPr>
              <a:defRPr/>
            </a:pPr>
            <a:fld id="{952C1440-A4FD-4D7B-B651-3F3BF7CD89A2}" type="slidenum">
              <a:rPr lang="ja-JP" altLang="en-US"/>
              <a:pPr>
                <a:defRPr/>
              </a:pPr>
              <a:t>‹#›</a:t>
            </a:fld>
            <a:endParaRPr lang="ja-JP" altLang="en-US"/>
          </a:p>
        </p:txBody>
      </p:sp>
    </p:spTree>
    <p:extLst>
      <p:ext uri="{BB962C8B-B14F-4D97-AF65-F5344CB8AC3E}">
        <p14:creationId xmlns:p14="http://schemas.microsoft.com/office/powerpoint/2010/main" val="1967659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Title 6"/>
          <p:cNvSpPr>
            <a:spLocks noGrp="1"/>
          </p:cNvSpPr>
          <p:nvPr>
            <p:ph type="title"/>
          </p:nvPr>
        </p:nvSpPr>
        <p:spPr/>
        <p:txBody>
          <a:bodyPr/>
          <a:lstStyle/>
          <a:p>
            <a:r>
              <a:rPr lang="ja-JP" altLang="en-US"/>
              <a:t>マスター タイトルの書式設定</a:t>
            </a:r>
            <a:endParaRPr lang="en-US"/>
          </a:p>
        </p:txBody>
      </p:sp>
      <p:sp>
        <p:nvSpPr>
          <p:cNvPr id="4" name="日付プレースホルダー 1">
            <a:extLst>
              <a:ext uri="{FF2B5EF4-FFF2-40B4-BE49-F238E27FC236}">
                <a16:creationId xmlns="" xmlns:a16="http://schemas.microsoft.com/office/drawing/2014/main" id="{B8FA6F77-3542-431A-96A6-A80457B13184}"/>
              </a:ext>
            </a:extLst>
          </p:cNvPr>
          <p:cNvSpPr>
            <a:spLocks noGrp="1"/>
          </p:cNvSpPr>
          <p:nvPr>
            <p:ph type="dt" sz="half" idx="10"/>
          </p:nvPr>
        </p:nvSpPr>
        <p:spPr/>
        <p:txBody>
          <a:bodyPr/>
          <a:lstStyle>
            <a:lvl1pPr>
              <a:defRPr/>
            </a:lvl1pPr>
          </a:lstStyle>
          <a:p>
            <a:pPr>
              <a:defRPr/>
            </a:pPr>
            <a:fld id="{1013B39D-3EE9-4852-8A7F-A955CDED81A7}" type="datetime1">
              <a:rPr lang="ja-JP" altLang="en-US"/>
              <a:pPr>
                <a:defRPr/>
              </a:pPr>
              <a:t>2021/9/3</a:t>
            </a:fld>
            <a:endParaRPr lang="ja-JP" altLang="en-US"/>
          </a:p>
        </p:txBody>
      </p:sp>
      <p:sp>
        <p:nvSpPr>
          <p:cNvPr id="5" name="フッター プレースホルダー 7">
            <a:extLst>
              <a:ext uri="{FF2B5EF4-FFF2-40B4-BE49-F238E27FC236}">
                <a16:creationId xmlns="" xmlns:a16="http://schemas.microsoft.com/office/drawing/2014/main" id="{53A7DEF3-C730-48B2-8EEB-CCEBA9E93499}"/>
              </a:ext>
            </a:extLst>
          </p:cNvPr>
          <p:cNvSpPr>
            <a:spLocks noGrp="1"/>
          </p:cNvSpPr>
          <p:nvPr>
            <p:ph type="ftr" sz="quarter" idx="11"/>
          </p:nvPr>
        </p:nvSpPr>
        <p:spPr/>
        <p:txBody>
          <a:bodyPr/>
          <a:lstStyle>
            <a:lvl1pPr>
              <a:defRPr/>
            </a:lvl1pPr>
          </a:lstStyle>
          <a:p>
            <a:pPr>
              <a:defRPr/>
            </a:pPr>
            <a:r>
              <a:rPr lang="en-US" altLang="ja-JP"/>
              <a:t>Copyright @ 2017 FCE Education., Ltd All rRights Reserved.</a:t>
            </a:r>
            <a:endParaRPr lang="ja-JP" altLang="en-US"/>
          </a:p>
        </p:txBody>
      </p:sp>
      <p:sp>
        <p:nvSpPr>
          <p:cNvPr id="6" name="スライド番号プレースホルダー 8">
            <a:extLst>
              <a:ext uri="{FF2B5EF4-FFF2-40B4-BE49-F238E27FC236}">
                <a16:creationId xmlns="" xmlns:a16="http://schemas.microsoft.com/office/drawing/2014/main" id="{1689B5FA-AD0B-42C1-8EA6-86241978CFEC}"/>
              </a:ext>
            </a:extLst>
          </p:cNvPr>
          <p:cNvSpPr>
            <a:spLocks noGrp="1"/>
          </p:cNvSpPr>
          <p:nvPr>
            <p:ph type="sldNum" sz="quarter" idx="12"/>
          </p:nvPr>
        </p:nvSpPr>
        <p:spPr/>
        <p:txBody>
          <a:bodyPr/>
          <a:lstStyle>
            <a:lvl1pPr>
              <a:defRPr/>
            </a:lvl1pPr>
          </a:lstStyle>
          <a:p>
            <a:pPr>
              <a:defRPr/>
            </a:pPr>
            <a:fld id="{42550429-169E-4BB8-9B44-5619D882E30C}" type="slidenum">
              <a:rPr lang="ja-JP" altLang="en-US"/>
              <a:pPr>
                <a:defRPr/>
              </a:pPr>
              <a:t>‹#›</a:t>
            </a:fld>
            <a:endParaRPr lang="ja-JP" altLang="en-US"/>
          </a:p>
        </p:txBody>
      </p:sp>
    </p:spTree>
    <p:extLst>
      <p:ext uri="{BB962C8B-B14F-4D97-AF65-F5344CB8AC3E}">
        <p14:creationId xmlns:p14="http://schemas.microsoft.com/office/powerpoint/2010/main" val="32773552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sp>
        <p:nvSpPr>
          <p:cNvPr id="4" name="Rectangle 6">
            <a:extLst>
              <a:ext uri="{FF2B5EF4-FFF2-40B4-BE49-F238E27FC236}">
                <a16:creationId xmlns="" xmlns:a16="http://schemas.microsoft.com/office/drawing/2014/main" id="{541EE339-B8A6-4A73-971A-A86C48D1D227}"/>
              </a:ext>
            </a:extLst>
          </p:cNvPr>
          <p:cNvSpPr/>
          <p:nvPr/>
        </p:nvSpPr>
        <p:spPr>
          <a:xfrm>
            <a:off x="7010400" y="152400"/>
            <a:ext cx="1981200" cy="65563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prstClr val="white"/>
              </a:solidFill>
            </a:endParaRPr>
          </a:p>
        </p:txBody>
      </p:sp>
      <p:sp>
        <p:nvSpPr>
          <p:cNvPr id="5" name="Rectangle 7">
            <a:extLst>
              <a:ext uri="{FF2B5EF4-FFF2-40B4-BE49-F238E27FC236}">
                <a16:creationId xmlns="" xmlns:a16="http://schemas.microsoft.com/office/drawing/2014/main" id="{6B8E335A-33D5-4B7F-9750-11C8FF4D3CCC}"/>
              </a:ext>
            </a:extLst>
          </p:cNvPr>
          <p:cNvSpPr/>
          <p:nvPr/>
        </p:nvSpPr>
        <p:spPr>
          <a:xfrm>
            <a:off x="152400" y="153988"/>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prstClr val="white"/>
              </a:solidFill>
            </a:endParaRPr>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ja-JP" altLang="en-US"/>
              <a:t>マスター タイトルの書式設定</a:t>
            </a:r>
            <a:endParaRPr lang="en-US" dirty="0"/>
          </a:p>
        </p:txBody>
      </p:sp>
      <p:sp>
        <p:nvSpPr>
          <p:cNvPr id="6" name="Date Placeholder 8">
            <a:extLst>
              <a:ext uri="{FF2B5EF4-FFF2-40B4-BE49-F238E27FC236}">
                <a16:creationId xmlns="" xmlns:a16="http://schemas.microsoft.com/office/drawing/2014/main" id="{D35038FB-6A31-4DFA-BC6E-43E02475AADF}"/>
              </a:ext>
            </a:extLst>
          </p:cNvPr>
          <p:cNvSpPr>
            <a:spLocks noGrp="1"/>
          </p:cNvSpPr>
          <p:nvPr>
            <p:ph type="dt" sz="half" idx="10"/>
          </p:nvPr>
        </p:nvSpPr>
        <p:spPr/>
        <p:txBody>
          <a:bodyPr/>
          <a:lstStyle>
            <a:lvl1pPr>
              <a:defRPr>
                <a:solidFill>
                  <a:srgbClr val="FFFFFF"/>
                </a:solidFill>
              </a:defRPr>
            </a:lvl1pPr>
          </a:lstStyle>
          <a:p>
            <a:pPr>
              <a:defRPr/>
            </a:pPr>
            <a:fld id="{4B7DD431-C1BB-48B5-A70C-533120911DDA}" type="datetime1">
              <a:rPr lang="ja-JP" altLang="en-US"/>
              <a:pPr>
                <a:defRPr/>
              </a:pPr>
              <a:t>2021/9/3</a:t>
            </a:fld>
            <a:endParaRPr lang="ja-JP" altLang="en-US"/>
          </a:p>
        </p:txBody>
      </p:sp>
      <p:sp>
        <p:nvSpPr>
          <p:cNvPr id="7" name="Slide Number Placeholder 9">
            <a:extLst>
              <a:ext uri="{FF2B5EF4-FFF2-40B4-BE49-F238E27FC236}">
                <a16:creationId xmlns="" xmlns:a16="http://schemas.microsoft.com/office/drawing/2014/main" id="{CBFD8A29-D523-4327-86D3-A84FE94764F1}"/>
              </a:ext>
            </a:extLst>
          </p:cNvPr>
          <p:cNvSpPr>
            <a:spLocks noGrp="1"/>
          </p:cNvSpPr>
          <p:nvPr>
            <p:ph type="sldNum" sz="quarter" idx="11"/>
          </p:nvPr>
        </p:nvSpPr>
        <p:spPr/>
        <p:txBody>
          <a:bodyPr/>
          <a:lstStyle>
            <a:lvl1pPr>
              <a:defRPr>
                <a:solidFill>
                  <a:srgbClr val="F4E7ED"/>
                </a:solidFill>
              </a:defRPr>
            </a:lvl1pPr>
          </a:lstStyle>
          <a:p>
            <a:pPr>
              <a:defRPr/>
            </a:pPr>
            <a:fld id="{1B9C58D9-0723-47AC-ACEC-544882DD4F00}" type="slidenum">
              <a:rPr lang="ja-JP" altLang="en-US"/>
              <a:pPr>
                <a:defRPr/>
              </a:pPr>
              <a:t>‹#›</a:t>
            </a:fld>
            <a:endParaRPr lang="ja-JP" altLang="en-US"/>
          </a:p>
        </p:txBody>
      </p:sp>
      <p:sp>
        <p:nvSpPr>
          <p:cNvPr id="8" name="Footer Placeholder 10">
            <a:extLst>
              <a:ext uri="{FF2B5EF4-FFF2-40B4-BE49-F238E27FC236}">
                <a16:creationId xmlns="" xmlns:a16="http://schemas.microsoft.com/office/drawing/2014/main" id="{D376E11E-C387-451E-B56B-A0D12DB91CDC}"/>
              </a:ext>
            </a:extLst>
          </p:cNvPr>
          <p:cNvSpPr>
            <a:spLocks noGrp="1"/>
          </p:cNvSpPr>
          <p:nvPr>
            <p:ph type="ftr" sz="quarter" idx="12"/>
          </p:nvPr>
        </p:nvSpPr>
        <p:spPr/>
        <p:txBody>
          <a:bodyPr/>
          <a:lstStyle>
            <a:lvl1pPr>
              <a:defRPr>
                <a:solidFill>
                  <a:srgbClr val="FFFFFF"/>
                </a:solidFill>
              </a:defRPr>
            </a:lvl1pPr>
          </a:lstStyle>
          <a:p>
            <a:pPr>
              <a:defRPr/>
            </a:pPr>
            <a:r>
              <a:rPr lang="en-US" altLang="ja-JP"/>
              <a:t>Copyright @ 2017 FCE Education., Ltd All rRights Reserved.</a:t>
            </a:r>
            <a:endParaRPr lang="ja-JP" altLang="en-US"/>
          </a:p>
        </p:txBody>
      </p:sp>
    </p:spTree>
    <p:extLst>
      <p:ext uri="{BB962C8B-B14F-4D97-AF65-F5344CB8AC3E}">
        <p14:creationId xmlns:p14="http://schemas.microsoft.com/office/powerpoint/2010/main" val="14508676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8" name="Title 7"/>
          <p:cNvSpPr>
            <a:spLocks noGrp="1"/>
          </p:cNvSpPr>
          <p:nvPr>
            <p:ph type="title"/>
          </p:nvPr>
        </p:nvSpPr>
        <p:spPr/>
        <p:txBody>
          <a:bodyPr/>
          <a:lstStyle/>
          <a:p>
            <a:r>
              <a:rPr lang="ja-JP" altLang="en-US"/>
              <a:t>マスター タイトルの書式設定</a:t>
            </a:r>
            <a:endParaRPr lang="en-US"/>
          </a:p>
        </p:txBody>
      </p:sp>
      <p:sp>
        <p:nvSpPr>
          <p:cNvPr id="5" name="Date Placeholder 4">
            <a:extLst>
              <a:ext uri="{FF2B5EF4-FFF2-40B4-BE49-F238E27FC236}">
                <a16:creationId xmlns="" xmlns:a16="http://schemas.microsoft.com/office/drawing/2014/main" id="{E2065FAD-8099-43E9-9C18-ECBAAAA6685F}"/>
              </a:ext>
            </a:extLst>
          </p:cNvPr>
          <p:cNvSpPr>
            <a:spLocks noGrp="1"/>
          </p:cNvSpPr>
          <p:nvPr>
            <p:ph type="dt" sz="half" idx="10"/>
          </p:nvPr>
        </p:nvSpPr>
        <p:spPr/>
        <p:txBody>
          <a:bodyPr/>
          <a:lstStyle>
            <a:lvl1pPr>
              <a:defRPr/>
            </a:lvl1pPr>
          </a:lstStyle>
          <a:p>
            <a:pPr>
              <a:defRPr/>
            </a:pPr>
            <a:fld id="{DC087797-9B2C-44C6-85B0-E9790A93847D}" type="datetime1">
              <a:rPr lang="ja-JP" altLang="en-US"/>
              <a:pPr>
                <a:defRPr/>
              </a:pPr>
              <a:t>2021/9/3</a:t>
            </a:fld>
            <a:endParaRPr lang="ja-JP" altLang="en-US"/>
          </a:p>
        </p:txBody>
      </p:sp>
      <p:sp>
        <p:nvSpPr>
          <p:cNvPr id="6" name="Footer Placeholder 5">
            <a:extLst>
              <a:ext uri="{FF2B5EF4-FFF2-40B4-BE49-F238E27FC236}">
                <a16:creationId xmlns="" xmlns:a16="http://schemas.microsoft.com/office/drawing/2014/main" id="{CD8F941A-9F7D-491A-9E75-8A7A5D9BFAFA}"/>
              </a:ext>
            </a:extLst>
          </p:cNvPr>
          <p:cNvSpPr>
            <a:spLocks noGrp="1"/>
          </p:cNvSpPr>
          <p:nvPr>
            <p:ph type="ftr" sz="quarter" idx="11"/>
          </p:nvPr>
        </p:nvSpPr>
        <p:spPr/>
        <p:txBody>
          <a:bodyPr/>
          <a:lstStyle>
            <a:lvl1pPr>
              <a:defRPr/>
            </a:lvl1pPr>
          </a:lstStyle>
          <a:p>
            <a:pPr>
              <a:defRPr/>
            </a:pPr>
            <a:r>
              <a:rPr lang="en-US" altLang="ja-JP"/>
              <a:t>Copyright @ 2017 FCE Education., Ltd All rRights Reserved.</a:t>
            </a:r>
            <a:endParaRPr lang="ja-JP" altLang="en-US"/>
          </a:p>
        </p:txBody>
      </p:sp>
      <p:sp>
        <p:nvSpPr>
          <p:cNvPr id="7" name="Slide Number Placeholder 6">
            <a:extLst>
              <a:ext uri="{FF2B5EF4-FFF2-40B4-BE49-F238E27FC236}">
                <a16:creationId xmlns="" xmlns:a16="http://schemas.microsoft.com/office/drawing/2014/main" id="{C0481699-7445-4C62-B862-A070407548B3}"/>
              </a:ext>
            </a:extLst>
          </p:cNvPr>
          <p:cNvSpPr>
            <a:spLocks noGrp="1"/>
          </p:cNvSpPr>
          <p:nvPr>
            <p:ph type="sldNum" sz="quarter" idx="12"/>
          </p:nvPr>
        </p:nvSpPr>
        <p:spPr/>
        <p:txBody>
          <a:bodyPr/>
          <a:lstStyle>
            <a:lvl1pPr>
              <a:defRPr/>
            </a:lvl1pPr>
          </a:lstStyle>
          <a:p>
            <a:pPr>
              <a:defRPr/>
            </a:pPr>
            <a:fld id="{0975E56A-486F-4B63-96C7-8C9AAF655ED9}" type="slidenum">
              <a:rPr lang="ja-JP" altLang="en-US"/>
              <a:pPr>
                <a:defRPr/>
              </a:pPr>
              <a:t>‹#›</a:t>
            </a:fld>
            <a:endParaRPr lang="ja-JP" altLang="en-US"/>
          </a:p>
        </p:txBody>
      </p:sp>
    </p:spTree>
    <p:extLst>
      <p:ext uri="{BB962C8B-B14F-4D97-AF65-F5344CB8AC3E}">
        <p14:creationId xmlns:p14="http://schemas.microsoft.com/office/powerpoint/2010/main" val="3132103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0" name="Title 9"/>
          <p:cNvSpPr>
            <a:spLocks noGrp="1"/>
          </p:cNvSpPr>
          <p:nvPr>
            <p:ph type="title"/>
          </p:nvPr>
        </p:nvSpPr>
        <p:spPr/>
        <p:txBody>
          <a:bodyPr/>
          <a:lstStyle/>
          <a:p>
            <a:r>
              <a:rPr lang="ja-JP" altLang="en-US"/>
              <a:t>マスター タイトルの書式設定</a:t>
            </a:r>
            <a:endParaRPr lang="en-US"/>
          </a:p>
        </p:txBody>
      </p:sp>
      <p:sp>
        <p:nvSpPr>
          <p:cNvPr id="7" name="Date Placeholder 6">
            <a:extLst>
              <a:ext uri="{FF2B5EF4-FFF2-40B4-BE49-F238E27FC236}">
                <a16:creationId xmlns="" xmlns:a16="http://schemas.microsoft.com/office/drawing/2014/main" id="{5E4BA5A6-6CF7-4B85-B669-7CF24831F83D}"/>
              </a:ext>
            </a:extLst>
          </p:cNvPr>
          <p:cNvSpPr>
            <a:spLocks noGrp="1"/>
          </p:cNvSpPr>
          <p:nvPr>
            <p:ph type="dt" sz="half" idx="10"/>
          </p:nvPr>
        </p:nvSpPr>
        <p:spPr/>
        <p:txBody>
          <a:bodyPr/>
          <a:lstStyle>
            <a:lvl1pPr>
              <a:defRPr/>
            </a:lvl1pPr>
          </a:lstStyle>
          <a:p>
            <a:pPr>
              <a:defRPr/>
            </a:pPr>
            <a:fld id="{5343FF38-F9D6-4ED3-8427-2294D5CA5894}" type="datetime1">
              <a:rPr lang="ja-JP" altLang="en-US"/>
              <a:pPr>
                <a:defRPr/>
              </a:pPr>
              <a:t>2021/9/3</a:t>
            </a:fld>
            <a:endParaRPr lang="ja-JP" altLang="en-US"/>
          </a:p>
        </p:txBody>
      </p:sp>
      <p:sp>
        <p:nvSpPr>
          <p:cNvPr id="8" name="Footer Placeholder 7">
            <a:extLst>
              <a:ext uri="{FF2B5EF4-FFF2-40B4-BE49-F238E27FC236}">
                <a16:creationId xmlns="" xmlns:a16="http://schemas.microsoft.com/office/drawing/2014/main" id="{174592BD-FAE2-4D6E-B42B-42BF41FBA2AC}"/>
              </a:ext>
            </a:extLst>
          </p:cNvPr>
          <p:cNvSpPr>
            <a:spLocks noGrp="1"/>
          </p:cNvSpPr>
          <p:nvPr>
            <p:ph type="ftr" sz="quarter" idx="11"/>
          </p:nvPr>
        </p:nvSpPr>
        <p:spPr/>
        <p:txBody>
          <a:bodyPr/>
          <a:lstStyle>
            <a:lvl1pPr>
              <a:defRPr/>
            </a:lvl1pPr>
          </a:lstStyle>
          <a:p>
            <a:pPr>
              <a:defRPr/>
            </a:pPr>
            <a:r>
              <a:rPr lang="en-US" altLang="ja-JP"/>
              <a:t>Copyright @ 2017 FCE Education., Ltd All rRights Reserved.</a:t>
            </a:r>
            <a:endParaRPr lang="ja-JP" altLang="en-US"/>
          </a:p>
        </p:txBody>
      </p:sp>
      <p:sp>
        <p:nvSpPr>
          <p:cNvPr id="9" name="Slide Number Placeholder 8">
            <a:extLst>
              <a:ext uri="{FF2B5EF4-FFF2-40B4-BE49-F238E27FC236}">
                <a16:creationId xmlns="" xmlns:a16="http://schemas.microsoft.com/office/drawing/2014/main" id="{5B79C800-2712-457A-9762-3EC7160041F1}"/>
              </a:ext>
            </a:extLst>
          </p:cNvPr>
          <p:cNvSpPr>
            <a:spLocks noGrp="1"/>
          </p:cNvSpPr>
          <p:nvPr>
            <p:ph type="sldNum" sz="quarter" idx="12"/>
          </p:nvPr>
        </p:nvSpPr>
        <p:spPr/>
        <p:txBody>
          <a:bodyPr/>
          <a:lstStyle>
            <a:lvl1pPr>
              <a:defRPr/>
            </a:lvl1pPr>
          </a:lstStyle>
          <a:p>
            <a:pPr>
              <a:defRPr/>
            </a:pPr>
            <a:fld id="{998B4AE3-F571-430F-9593-AC0EAA73E761}" type="slidenum">
              <a:rPr lang="ja-JP" altLang="en-US"/>
              <a:pPr>
                <a:defRPr/>
              </a:pPr>
              <a:t>‹#›</a:t>
            </a:fld>
            <a:endParaRPr lang="ja-JP" altLang="en-US"/>
          </a:p>
        </p:txBody>
      </p:sp>
    </p:spTree>
    <p:extLst>
      <p:ext uri="{BB962C8B-B14F-4D97-AF65-F5344CB8AC3E}">
        <p14:creationId xmlns:p14="http://schemas.microsoft.com/office/powerpoint/2010/main" val="37710475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ja-JP" altLang="en-US"/>
              <a:t>マスター タイトルの書式設定</a:t>
            </a:r>
            <a:endParaRPr lang="en-US"/>
          </a:p>
        </p:txBody>
      </p:sp>
      <p:sp>
        <p:nvSpPr>
          <p:cNvPr id="3" name="Date Placeholder 2">
            <a:extLst>
              <a:ext uri="{FF2B5EF4-FFF2-40B4-BE49-F238E27FC236}">
                <a16:creationId xmlns="" xmlns:a16="http://schemas.microsoft.com/office/drawing/2014/main" id="{49A7251B-022B-4761-8B98-7F8687B9ABCA}"/>
              </a:ext>
            </a:extLst>
          </p:cNvPr>
          <p:cNvSpPr>
            <a:spLocks noGrp="1"/>
          </p:cNvSpPr>
          <p:nvPr>
            <p:ph type="dt" sz="half" idx="10"/>
          </p:nvPr>
        </p:nvSpPr>
        <p:spPr/>
        <p:txBody>
          <a:bodyPr/>
          <a:lstStyle>
            <a:lvl1pPr>
              <a:defRPr/>
            </a:lvl1pPr>
          </a:lstStyle>
          <a:p>
            <a:pPr>
              <a:defRPr/>
            </a:pPr>
            <a:fld id="{5ECCFA2D-D270-4582-8F94-C17D31093BBE}" type="datetime1">
              <a:rPr lang="ja-JP" altLang="en-US"/>
              <a:pPr>
                <a:defRPr/>
              </a:pPr>
              <a:t>2021/9/3</a:t>
            </a:fld>
            <a:endParaRPr lang="ja-JP" altLang="en-US"/>
          </a:p>
        </p:txBody>
      </p:sp>
      <p:sp>
        <p:nvSpPr>
          <p:cNvPr id="4" name="Footer Placeholder 3">
            <a:extLst>
              <a:ext uri="{FF2B5EF4-FFF2-40B4-BE49-F238E27FC236}">
                <a16:creationId xmlns="" xmlns:a16="http://schemas.microsoft.com/office/drawing/2014/main" id="{A892DEB7-8063-413F-A087-5B4912F6CE5E}"/>
              </a:ext>
            </a:extLst>
          </p:cNvPr>
          <p:cNvSpPr>
            <a:spLocks noGrp="1"/>
          </p:cNvSpPr>
          <p:nvPr>
            <p:ph type="ftr" sz="quarter" idx="11"/>
          </p:nvPr>
        </p:nvSpPr>
        <p:spPr/>
        <p:txBody>
          <a:bodyPr/>
          <a:lstStyle>
            <a:lvl1pPr>
              <a:defRPr/>
            </a:lvl1pPr>
          </a:lstStyle>
          <a:p>
            <a:pPr>
              <a:defRPr/>
            </a:pPr>
            <a:r>
              <a:rPr lang="en-US" altLang="ja-JP"/>
              <a:t>Copyright @ 2017 FCE Education., Ltd All rRights Reserved.</a:t>
            </a:r>
            <a:endParaRPr lang="ja-JP" altLang="en-US"/>
          </a:p>
        </p:txBody>
      </p:sp>
      <p:sp>
        <p:nvSpPr>
          <p:cNvPr id="5" name="Slide Number Placeholder 4">
            <a:extLst>
              <a:ext uri="{FF2B5EF4-FFF2-40B4-BE49-F238E27FC236}">
                <a16:creationId xmlns="" xmlns:a16="http://schemas.microsoft.com/office/drawing/2014/main" id="{AE4A27ED-EC6A-4634-BF8B-83EC6E577F04}"/>
              </a:ext>
            </a:extLst>
          </p:cNvPr>
          <p:cNvSpPr>
            <a:spLocks noGrp="1"/>
          </p:cNvSpPr>
          <p:nvPr>
            <p:ph type="sldNum" sz="quarter" idx="12"/>
          </p:nvPr>
        </p:nvSpPr>
        <p:spPr/>
        <p:txBody>
          <a:bodyPr/>
          <a:lstStyle>
            <a:lvl1pPr>
              <a:defRPr/>
            </a:lvl1pPr>
          </a:lstStyle>
          <a:p>
            <a:pPr>
              <a:defRPr/>
            </a:pPr>
            <a:fld id="{4FD56EC1-6C3D-4A6F-9D02-799E63697A30}" type="slidenum">
              <a:rPr lang="ja-JP" altLang="en-US"/>
              <a:pPr>
                <a:defRPr/>
              </a:pPr>
              <a:t>‹#›</a:t>
            </a:fld>
            <a:endParaRPr lang="ja-JP" altLang="en-US"/>
          </a:p>
        </p:txBody>
      </p:sp>
    </p:spTree>
    <p:extLst>
      <p:ext uri="{BB962C8B-B14F-4D97-AF65-F5344CB8AC3E}">
        <p14:creationId xmlns:p14="http://schemas.microsoft.com/office/powerpoint/2010/main" val="6691683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Rectangle 4">
            <a:extLst>
              <a:ext uri="{FF2B5EF4-FFF2-40B4-BE49-F238E27FC236}">
                <a16:creationId xmlns="" xmlns:a16="http://schemas.microsoft.com/office/drawing/2014/main" id="{CACEAB3A-556B-45BF-A331-6E2D64C41846}"/>
              </a:ext>
            </a:extLst>
          </p:cNvPr>
          <p:cNvSpPr/>
          <p:nvPr/>
        </p:nvSpPr>
        <p:spPr>
          <a:xfrm>
            <a:off x="152400" y="150813"/>
            <a:ext cx="8831263" cy="655637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prstClr val="white"/>
              </a:solidFill>
            </a:endParaRPr>
          </a:p>
        </p:txBody>
      </p:sp>
      <p:sp>
        <p:nvSpPr>
          <p:cNvPr id="3" name="Date Placeholder 1">
            <a:extLst>
              <a:ext uri="{FF2B5EF4-FFF2-40B4-BE49-F238E27FC236}">
                <a16:creationId xmlns="" xmlns:a16="http://schemas.microsoft.com/office/drawing/2014/main" id="{60112E13-93C5-488E-9C31-D55052A96745}"/>
              </a:ext>
            </a:extLst>
          </p:cNvPr>
          <p:cNvSpPr>
            <a:spLocks noGrp="1"/>
          </p:cNvSpPr>
          <p:nvPr>
            <p:ph type="dt" sz="half" idx="10"/>
          </p:nvPr>
        </p:nvSpPr>
        <p:spPr/>
        <p:txBody>
          <a:bodyPr/>
          <a:lstStyle>
            <a:lvl1pPr>
              <a:defRPr/>
            </a:lvl1pPr>
          </a:lstStyle>
          <a:p>
            <a:pPr>
              <a:defRPr/>
            </a:pPr>
            <a:fld id="{EC958EE4-C385-4E82-8FF1-D38CE16C56B2}" type="datetime1">
              <a:rPr lang="ja-JP" altLang="en-US"/>
              <a:pPr>
                <a:defRPr/>
              </a:pPr>
              <a:t>2021/9/3</a:t>
            </a:fld>
            <a:endParaRPr lang="ja-JP" altLang="en-US"/>
          </a:p>
        </p:txBody>
      </p:sp>
      <p:sp>
        <p:nvSpPr>
          <p:cNvPr id="4" name="Footer Placeholder 2">
            <a:extLst>
              <a:ext uri="{FF2B5EF4-FFF2-40B4-BE49-F238E27FC236}">
                <a16:creationId xmlns="" xmlns:a16="http://schemas.microsoft.com/office/drawing/2014/main" id="{BA6AE750-F930-4995-A106-9A2AB85E39D5}"/>
              </a:ext>
            </a:extLst>
          </p:cNvPr>
          <p:cNvSpPr>
            <a:spLocks noGrp="1"/>
          </p:cNvSpPr>
          <p:nvPr>
            <p:ph type="ftr" sz="quarter" idx="11"/>
          </p:nvPr>
        </p:nvSpPr>
        <p:spPr/>
        <p:txBody>
          <a:bodyPr/>
          <a:lstStyle>
            <a:lvl1pPr>
              <a:defRPr/>
            </a:lvl1pPr>
          </a:lstStyle>
          <a:p>
            <a:pPr>
              <a:defRPr/>
            </a:pPr>
            <a:r>
              <a:rPr lang="en-US" altLang="ja-JP"/>
              <a:t>Copyright @ 2017 FCE Education., Ltd All rRights Reserved.</a:t>
            </a:r>
            <a:endParaRPr lang="ja-JP" altLang="en-US"/>
          </a:p>
        </p:txBody>
      </p:sp>
      <p:sp>
        <p:nvSpPr>
          <p:cNvPr id="5" name="Slide Number Placeholder 3">
            <a:extLst>
              <a:ext uri="{FF2B5EF4-FFF2-40B4-BE49-F238E27FC236}">
                <a16:creationId xmlns="" xmlns:a16="http://schemas.microsoft.com/office/drawing/2014/main" id="{CD77C144-43EE-4246-B3FD-5BDA5B81E26A}"/>
              </a:ext>
            </a:extLst>
          </p:cNvPr>
          <p:cNvSpPr>
            <a:spLocks noGrp="1"/>
          </p:cNvSpPr>
          <p:nvPr>
            <p:ph type="sldNum" sz="quarter" idx="12"/>
          </p:nvPr>
        </p:nvSpPr>
        <p:spPr/>
        <p:txBody>
          <a:bodyPr/>
          <a:lstStyle>
            <a:lvl1pPr>
              <a:defRPr/>
            </a:lvl1pPr>
          </a:lstStyle>
          <a:p>
            <a:pPr>
              <a:defRPr/>
            </a:pPr>
            <a:fld id="{42901F82-22E3-45ED-8C3B-D57D22D949A8}" type="slidenum">
              <a:rPr lang="ja-JP" altLang="en-US"/>
              <a:pPr>
                <a:defRPr/>
              </a:pPr>
              <a:t>‹#›</a:t>
            </a:fld>
            <a:endParaRPr lang="ja-JP" altLang="en-US"/>
          </a:p>
        </p:txBody>
      </p:sp>
    </p:spTree>
    <p:extLst>
      <p:ext uri="{BB962C8B-B14F-4D97-AF65-F5344CB8AC3E}">
        <p14:creationId xmlns:p14="http://schemas.microsoft.com/office/powerpoint/2010/main" val="23223715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bg>
      <p:bgPr>
        <a:solidFill>
          <a:schemeClr val="bg2"/>
        </a:solidFill>
        <a:effectLst/>
      </p:bgPr>
    </p:bg>
    <p:spTree>
      <p:nvGrpSpPr>
        <p:cNvPr id="1" name=""/>
        <p:cNvGrpSpPr/>
        <p:nvPr/>
      </p:nvGrpSpPr>
      <p:grpSpPr>
        <a:xfrm>
          <a:off x="0" y="0"/>
          <a:ext cx="0" cy="0"/>
          <a:chOff x="0" y="0"/>
          <a:chExt cx="0" cy="0"/>
        </a:xfrm>
      </p:grpSpPr>
      <p:sp>
        <p:nvSpPr>
          <p:cNvPr id="5" name="Rectangle 9">
            <a:extLst>
              <a:ext uri="{FF2B5EF4-FFF2-40B4-BE49-F238E27FC236}">
                <a16:creationId xmlns="" xmlns:a16="http://schemas.microsoft.com/office/drawing/2014/main" id="{B4EBDBB6-E962-4C49-861C-4B24781552A5}"/>
              </a:ext>
            </a:extLst>
          </p:cNvPr>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prstClr val="white"/>
              </a:solidFill>
            </a:endParaRPr>
          </a:p>
        </p:txBody>
      </p:sp>
      <p:sp>
        <p:nvSpPr>
          <p:cNvPr id="6" name="Rectangle 7">
            <a:extLst>
              <a:ext uri="{FF2B5EF4-FFF2-40B4-BE49-F238E27FC236}">
                <a16:creationId xmlns="" xmlns:a16="http://schemas.microsoft.com/office/drawing/2014/main" id="{531B80EB-0C24-44E3-8394-25A561D6F163}"/>
              </a:ext>
            </a:extLst>
          </p:cNvPr>
          <p:cNvSpPr/>
          <p:nvPr/>
        </p:nvSpPr>
        <p:spPr>
          <a:xfrm>
            <a:off x="7010400" y="150813"/>
            <a:ext cx="1981200" cy="65563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prstClr val="white"/>
              </a:solidFill>
            </a:endParaRPr>
          </a:p>
        </p:txBody>
      </p:sp>
      <p:sp useBgFill="1">
        <p:nvSpPr>
          <p:cNvPr id="7" name="Rectangle 8">
            <a:extLst>
              <a:ext uri="{FF2B5EF4-FFF2-40B4-BE49-F238E27FC236}">
                <a16:creationId xmlns="" xmlns:a16="http://schemas.microsoft.com/office/drawing/2014/main" id="{11EF4197-9D93-440F-B383-D693695D18DF}"/>
              </a:ext>
            </a:extLst>
          </p:cNvPr>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prstClr val="white"/>
              </a:solidFill>
            </a:endParaRPr>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ja-JP" altLang="en-US"/>
              <a:t>マスター タイトルの書式設定</a:t>
            </a:r>
            <a:endParaRPr lang="en-US" dirty="0"/>
          </a:p>
        </p:txBody>
      </p:sp>
      <p:sp>
        <p:nvSpPr>
          <p:cNvPr id="8" name="Date Placeholder 4">
            <a:extLst>
              <a:ext uri="{FF2B5EF4-FFF2-40B4-BE49-F238E27FC236}">
                <a16:creationId xmlns="" xmlns:a16="http://schemas.microsoft.com/office/drawing/2014/main" id="{A4DD17AA-7B49-4B9E-8BE5-902ABA576FBB}"/>
              </a:ext>
            </a:extLst>
          </p:cNvPr>
          <p:cNvSpPr>
            <a:spLocks noGrp="1"/>
          </p:cNvSpPr>
          <p:nvPr>
            <p:ph type="dt" sz="half" idx="10"/>
          </p:nvPr>
        </p:nvSpPr>
        <p:spPr/>
        <p:txBody>
          <a:bodyPr/>
          <a:lstStyle>
            <a:lvl1pPr>
              <a:defRPr/>
            </a:lvl1pPr>
          </a:lstStyle>
          <a:p>
            <a:pPr>
              <a:defRPr/>
            </a:pPr>
            <a:fld id="{30F98F54-3956-4FC6-96B5-C3FFD0B4E87E}" type="datetime1">
              <a:rPr lang="ja-JP" altLang="en-US"/>
              <a:pPr>
                <a:defRPr/>
              </a:pPr>
              <a:t>2021/9/3</a:t>
            </a:fld>
            <a:endParaRPr lang="ja-JP" altLang="en-US"/>
          </a:p>
        </p:txBody>
      </p:sp>
      <p:sp>
        <p:nvSpPr>
          <p:cNvPr id="9" name="Footer Placeholder 5">
            <a:extLst>
              <a:ext uri="{FF2B5EF4-FFF2-40B4-BE49-F238E27FC236}">
                <a16:creationId xmlns="" xmlns:a16="http://schemas.microsoft.com/office/drawing/2014/main" id="{BC780CC4-9E14-40BC-89B1-0B0918E7AFA8}"/>
              </a:ext>
            </a:extLst>
          </p:cNvPr>
          <p:cNvSpPr>
            <a:spLocks noGrp="1"/>
          </p:cNvSpPr>
          <p:nvPr>
            <p:ph type="ftr" sz="quarter" idx="11"/>
          </p:nvPr>
        </p:nvSpPr>
        <p:spPr/>
        <p:txBody>
          <a:bodyPr/>
          <a:lstStyle>
            <a:lvl1pPr>
              <a:defRPr/>
            </a:lvl1pPr>
          </a:lstStyle>
          <a:p>
            <a:pPr>
              <a:defRPr/>
            </a:pPr>
            <a:r>
              <a:rPr lang="en-US" altLang="ja-JP"/>
              <a:t>Copyright @ 2017 FCE Education., Ltd All rRights Reserved.</a:t>
            </a:r>
            <a:endParaRPr lang="ja-JP" altLang="en-US"/>
          </a:p>
        </p:txBody>
      </p:sp>
      <p:sp>
        <p:nvSpPr>
          <p:cNvPr id="10" name="Slide Number Placeholder 6">
            <a:extLst>
              <a:ext uri="{FF2B5EF4-FFF2-40B4-BE49-F238E27FC236}">
                <a16:creationId xmlns="" xmlns:a16="http://schemas.microsoft.com/office/drawing/2014/main" id="{53DBAFE7-50C4-43A2-803A-A7466DC517E7}"/>
              </a:ext>
            </a:extLst>
          </p:cNvPr>
          <p:cNvSpPr>
            <a:spLocks noGrp="1"/>
          </p:cNvSpPr>
          <p:nvPr>
            <p:ph type="sldNum" sz="quarter" idx="12"/>
          </p:nvPr>
        </p:nvSpPr>
        <p:spPr/>
        <p:txBody>
          <a:bodyPr/>
          <a:lstStyle>
            <a:lvl1pPr>
              <a:defRPr>
                <a:solidFill>
                  <a:srgbClr val="FFFFFF"/>
                </a:solidFill>
              </a:defRPr>
            </a:lvl1pPr>
          </a:lstStyle>
          <a:p>
            <a:pPr>
              <a:defRPr/>
            </a:pPr>
            <a:fld id="{E9B3AF83-C79C-4458-926A-5E67CEE112CC}" type="slidenum">
              <a:rPr lang="ja-JP" altLang="en-US"/>
              <a:pPr>
                <a:defRPr/>
              </a:pPr>
              <a:t>‹#›</a:t>
            </a:fld>
            <a:endParaRPr lang="ja-JP" altLang="en-US"/>
          </a:p>
        </p:txBody>
      </p:sp>
    </p:spTree>
    <p:extLst>
      <p:ext uri="{BB962C8B-B14F-4D97-AF65-F5344CB8AC3E}">
        <p14:creationId xmlns:p14="http://schemas.microsoft.com/office/powerpoint/2010/main" val="3226046505"/>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bg>
      <p:bgPr>
        <a:solidFill>
          <a:schemeClr val="bg2"/>
        </a:solidFill>
        <a:effectLst/>
      </p:bgPr>
    </p:bg>
    <p:spTree>
      <p:nvGrpSpPr>
        <p:cNvPr id="1" name=""/>
        <p:cNvGrpSpPr/>
        <p:nvPr/>
      </p:nvGrpSpPr>
      <p:grpSpPr>
        <a:xfrm>
          <a:off x="0" y="0"/>
          <a:ext cx="0" cy="0"/>
          <a:chOff x="0" y="0"/>
          <a:chExt cx="0" cy="0"/>
        </a:xfrm>
      </p:grpSpPr>
      <p:sp>
        <p:nvSpPr>
          <p:cNvPr id="5" name="Rectangle 7">
            <a:extLst>
              <a:ext uri="{FF2B5EF4-FFF2-40B4-BE49-F238E27FC236}">
                <a16:creationId xmlns="" xmlns:a16="http://schemas.microsoft.com/office/drawing/2014/main" id="{14DFFC71-0CF3-487C-AA64-F2CAC4AE156B}"/>
              </a:ext>
            </a:extLst>
          </p:cNvPr>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prstClr val="white"/>
              </a:solidFill>
            </a:endParaRPr>
          </a:p>
        </p:txBody>
      </p:sp>
      <p:sp useBgFill="1">
        <p:nvSpPr>
          <p:cNvPr id="6" name="Rectangle 8">
            <a:extLst>
              <a:ext uri="{FF2B5EF4-FFF2-40B4-BE49-F238E27FC236}">
                <a16:creationId xmlns="" xmlns:a16="http://schemas.microsoft.com/office/drawing/2014/main" id="{07D22457-6C53-4AA8-84C1-9FE7EAA0EE99}"/>
              </a:ext>
            </a:extLst>
          </p:cNvPr>
          <p:cNvSpPr/>
          <p:nvPr/>
        </p:nvSpPr>
        <p:spPr>
          <a:xfrm>
            <a:off x="7010400" y="150813"/>
            <a:ext cx="1981200" cy="65563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prstClr val="white"/>
              </a:solidFill>
            </a:endParaRPr>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a:t>アイコンをクリックして図を追加</a:t>
            </a:r>
            <a:endParaRPr lang="en-US" noProof="0"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ja-JP" altLang="en-US"/>
              <a:t>マスター タイトルの書式設定</a:t>
            </a:r>
            <a:endParaRPr lang="en-US" dirty="0"/>
          </a:p>
        </p:txBody>
      </p:sp>
      <p:sp>
        <p:nvSpPr>
          <p:cNvPr id="7" name="Date Placeholder 4">
            <a:extLst>
              <a:ext uri="{FF2B5EF4-FFF2-40B4-BE49-F238E27FC236}">
                <a16:creationId xmlns="" xmlns:a16="http://schemas.microsoft.com/office/drawing/2014/main" id="{13886B41-3D49-48FE-A59E-FC8478154B71}"/>
              </a:ext>
            </a:extLst>
          </p:cNvPr>
          <p:cNvSpPr>
            <a:spLocks noGrp="1"/>
          </p:cNvSpPr>
          <p:nvPr>
            <p:ph type="dt" sz="half" idx="10"/>
          </p:nvPr>
        </p:nvSpPr>
        <p:spPr/>
        <p:txBody>
          <a:bodyPr/>
          <a:lstStyle>
            <a:lvl1pPr>
              <a:defRPr>
                <a:solidFill>
                  <a:srgbClr val="F4E7ED"/>
                </a:solidFill>
              </a:defRPr>
            </a:lvl1pPr>
          </a:lstStyle>
          <a:p>
            <a:pPr>
              <a:defRPr/>
            </a:pPr>
            <a:fld id="{A0D1B658-D032-4991-A7E3-23BB96227C03}" type="datetime1">
              <a:rPr lang="ja-JP" altLang="en-US"/>
              <a:pPr>
                <a:defRPr/>
              </a:pPr>
              <a:t>2021/9/3</a:t>
            </a:fld>
            <a:endParaRPr lang="ja-JP" altLang="en-US"/>
          </a:p>
        </p:txBody>
      </p:sp>
      <p:sp>
        <p:nvSpPr>
          <p:cNvPr id="8" name="Footer Placeholder 5">
            <a:extLst>
              <a:ext uri="{FF2B5EF4-FFF2-40B4-BE49-F238E27FC236}">
                <a16:creationId xmlns="" xmlns:a16="http://schemas.microsoft.com/office/drawing/2014/main" id="{A761563E-5D4F-4971-8F9D-B614B1113932}"/>
              </a:ext>
            </a:extLst>
          </p:cNvPr>
          <p:cNvSpPr>
            <a:spLocks noGrp="1"/>
          </p:cNvSpPr>
          <p:nvPr>
            <p:ph type="ftr" sz="quarter" idx="11"/>
          </p:nvPr>
        </p:nvSpPr>
        <p:spPr/>
        <p:txBody>
          <a:bodyPr/>
          <a:lstStyle>
            <a:lvl1pPr>
              <a:defRPr>
                <a:solidFill>
                  <a:srgbClr val="F4E7ED"/>
                </a:solidFill>
              </a:defRPr>
            </a:lvl1pPr>
          </a:lstStyle>
          <a:p>
            <a:pPr>
              <a:defRPr/>
            </a:pPr>
            <a:r>
              <a:rPr lang="en-US" altLang="ja-JP"/>
              <a:t>Copyright @ 2017 FCE Education., Ltd All rRights Reserved.</a:t>
            </a:r>
            <a:endParaRPr lang="ja-JP" altLang="en-US"/>
          </a:p>
        </p:txBody>
      </p:sp>
      <p:sp>
        <p:nvSpPr>
          <p:cNvPr id="9" name="Slide Number Placeholder 6">
            <a:extLst>
              <a:ext uri="{FF2B5EF4-FFF2-40B4-BE49-F238E27FC236}">
                <a16:creationId xmlns="" xmlns:a16="http://schemas.microsoft.com/office/drawing/2014/main" id="{0DD640ED-9EF1-4025-8A72-9ADF38ACFAB9}"/>
              </a:ext>
            </a:extLst>
          </p:cNvPr>
          <p:cNvSpPr>
            <a:spLocks noGrp="1"/>
          </p:cNvSpPr>
          <p:nvPr>
            <p:ph type="sldNum" sz="quarter" idx="12"/>
          </p:nvPr>
        </p:nvSpPr>
        <p:spPr/>
        <p:txBody>
          <a:bodyPr/>
          <a:lstStyle>
            <a:lvl1pPr>
              <a:defRPr>
                <a:solidFill>
                  <a:srgbClr val="F4E7ED"/>
                </a:solidFill>
              </a:defRPr>
            </a:lvl1pPr>
          </a:lstStyle>
          <a:p>
            <a:pPr>
              <a:defRPr/>
            </a:pPr>
            <a:fld id="{0741A191-35D4-4F55-8572-88191BE76D1B}" type="slidenum">
              <a:rPr lang="ja-JP" altLang="en-US"/>
              <a:pPr>
                <a:defRPr/>
              </a:pPr>
              <a:t>‹#›</a:t>
            </a:fld>
            <a:endParaRPr lang="ja-JP" altLang="en-US"/>
          </a:p>
        </p:txBody>
      </p:sp>
    </p:spTree>
    <p:extLst>
      <p:ext uri="{BB962C8B-B14F-4D97-AF65-F5344CB8AC3E}">
        <p14:creationId xmlns:p14="http://schemas.microsoft.com/office/powerpoint/2010/main" val="2244041297"/>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 xmlns:a16="http://schemas.microsoft.com/office/drawing/2014/main" id="{7FF135EE-9AF1-4B56-9BE5-F1258D4E288B}"/>
              </a:ext>
            </a:extLst>
          </p:cNvPr>
          <p:cNvSpPr/>
          <p:nvPr/>
        </p:nvSpPr>
        <p:spPr>
          <a:xfrm>
            <a:off x="152400" y="1635125"/>
            <a:ext cx="8831263" cy="504507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prstClr val="white"/>
              </a:solidFill>
            </a:endParaRPr>
          </a:p>
        </p:txBody>
      </p:sp>
      <p:sp>
        <p:nvSpPr>
          <p:cNvPr id="8" name="Rectangle 7">
            <a:extLst>
              <a:ext uri="{FF2B5EF4-FFF2-40B4-BE49-F238E27FC236}">
                <a16:creationId xmlns="" xmlns:a16="http://schemas.microsoft.com/office/drawing/2014/main" id="{5581FAAD-9CC3-4EDD-88FC-EF38934F9389}"/>
              </a:ext>
            </a:extLst>
          </p:cNvPr>
          <p:cNvSpPr/>
          <p:nvPr/>
        </p:nvSpPr>
        <p:spPr>
          <a:xfrm>
            <a:off x="152400" y="152400"/>
            <a:ext cx="8813800" cy="1346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prstClr val="white"/>
              </a:solidFill>
            </a:endParaRPr>
          </a:p>
        </p:txBody>
      </p:sp>
      <p:sp>
        <p:nvSpPr>
          <p:cNvPr id="2" name="Title Placeholder 1">
            <a:extLst>
              <a:ext uri="{FF2B5EF4-FFF2-40B4-BE49-F238E27FC236}">
                <a16:creationId xmlns="" xmlns:a16="http://schemas.microsoft.com/office/drawing/2014/main" id="{49EA9FBA-340D-4716-9896-6DBC2E93F65D}"/>
              </a:ext>
            </a:extLst>
          </p:cNvPr>
          <p:cNvSpPr>
            <a:spLocks noGrp="1"/>
          </p:cNvSpPr>
          <p:nvPr>
            <p:ph type="title"/>
          </p:nvPr>
        </p:nvSpPr>
        <p:spPr>
          <a:xfrm>
            <a:off x="381000" y="355600"/>
            <a:ext cx="8382000" cy="1054100"/>
          </a:xfrm>
          <a:prstGeom prst="rect">
            <a:avLst/>
          </a:prstGeom>
        </p:spPr>
        <p:txBody>
          <a:bodyPr vert="horz" lIns="91440" tIns="45720" rIns="91440" bIns="45720" rtlCol="0" anchor="ctr">
            <a:noAutofit/>
          </a:bodyPr>
          <a:lstStyle/>
          <a:p>
            <a:r>
              <a:rPr lang="ja-JP" altLang="en-US"/>
              <a:t>マスター タイトルの書式設定</a:t>
            </a:r>
            <a:endParaRPr lang="en-US" dirty="0"/>
          </a:p>
        </p:txBody>
      </p:sp>
      <p:sp>
        <p:nvSpPr>
          <p:cNvPr id="3" name="Text Placeholder 2">
            <a:extLst>
              <a:ext uri="{FF2B5EF4-FFF2-40B4-BE49-F238E27FC236}">
                <a16:creationId xmlns="" xmlns:a16="http://schemas.microsoft.com/office/drawing/2014/main" id="{CE44954D-F80E-4095-9EA8-2D28B6D8D256}"/>
              </a:ext>
            </a:extLst>
          </p:cNvPr>
          <p:cNvSpPr>
            <a:spLocks noGrp="1"/>
          </p:cNvSpPr>
          <p:nvPr>
            <p:ph type="body" idx="1"/>
          </p:nvPr>
        </p:nvSpPr>
        <p:spPr>
          <a:xfrm>
            <a:off x="381000" y="1719263"/>
            <a:ext cx="8407400" cy="4406900"/>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a:extLst>
              <a:ext uri="{FF2B5EF4-FFF2-40B4-BE49-F238E27FC236}">
                <a16:creationId xmlns="" xmlns:a16="http://schemas.microsoft.com/office/drawing/2014/main" id="{922FEE6E-2EE0-4762-BD88-533AF22B916B}"/>
              </a:ext>
            </a:extLst>
          </p:cNvPr>
          <p:cNvSpPr>
            <a:spLocks noGrp="1"/>
          </p:cNvSpPr>
          <p:nvPr>
            <p:ph type="dt" sz="half" idx="2"/>
          </p:nvPr>
        </p:nvSpPr>
        <p:spPr>
          <a:xfrm>
            <a:off x="371475" y="6356350"/>
            <a:ext cx="2133600" cy="274638"/>
          </a:xfrm>
          <a:prstGeom prst="rect">
            <a:avLst/>
          </a:prstGeom>
        </p:spPr>
        <p:txBody>
          <a:bodyPr vert="horz" lIns="91440" tIns="45720" rIns="91440" bIns="45720" rtlCol="0" anchor="ctr"/>
          <a:lstStyle>
            <a:lvl1pPr algn="l" eaLnBrk="1" fontAlgn="auto" hangingPunct="1">
              <a:spcBef>
                <a:spcPts val="0"/>
              </a:spcBef>
              <a:spcAft>
                <a:spcPts val="0"/>
              </a:spcAft>
              <a:defRPr sz="1100">
                <a:solidFill>
                  <a:srgbClr val="00B0F0"/>
                </a:solidFill>
                <a:latin typeface="+mn-lt"/>
                <a:ea typeface="+mn-ea"/>
              </a:defRPr>
            </a:lvl1pPr>
          </a:lstStyle>
          <a:p>
            <a:pPr>
              <a:defRPr/>
            </a:pPr>
            <a:fld id="{7B6E4BA8-F51A-4C12-966B-E7B38C240ABF}" type="datetime1">
              <a:rPr lang="ja-JP" altLang="en-US"/>
              <a:pPr>
                <a:defRPr/>
              </a:pPr>
              <a:t>2021/9/3</a:t>
            </a:fld>
            <a:endParaRPr lang="ja-JP" altLang="en-US"/>
          </a:p>
        </p:txBody>
      </p:sp>
      <p:sp>
        <p:nvSpPr>
          <p:cNvPr id="5" name="Footer Placeholder 4">
            <a:extLst>
              <a:ext uri="{FF2B5EF4-FFF2-40B4-BE49-F238E27FC236}">
                <a16:creationId xmlns="" xmlns:a16="http://schemas.microsoft.com/office/drawing/2014/main" id="{8A3E9EB6-A117-44F0-BEAC-00E1282CFD37}"/>
              </a:ext>
            </a:extLst>
          </p:cNvPr>
          <p:cNvSpPr>
            <a:spLocks noGrp="1"/>
          </p:cNvSpPr>
          <p:nvPr>
            <p:ph type="ftr" sz="quarter" idx="3"/>
          </p:nvPr>
        </p:nvSpPr>
        <p:spPr>
          <a:xfrm>
            <a:off x="3048000" y="6356350"/>
            <a:ext cx="3352800" cy="274638"/>
          </a:xfrm>
          <a:prstGeom prst="rect">
            <a:avLst/>
          </a:prstGeom>
        </p:spPr>
        <p:txBody>
          <a:bodyPr vert="horz" lIns="91440" tIns="45720" rIns="91440" bIns="45720" rtlCol="0" anchor="ctr"/>
          <a:lstStyle>
            <a:lvl1pPr algn="ctr" eaLnBrk="1" fontAlgn="auto" hangingPunct="1">
              <a:spcBef>
                <a:spcPts val="0"/>
              </a:spcBef>
              <a:spcAft>
                <a:spcPts val="0"/>
              </a:spcAft>
              <a:defRPr sz="1100">
                <a:solidFill>
                  <a:srgbClr val="00B0F0"/>
                </a:solidFill>
                <a:latin typeface="+mn-lt"/>
                <a:ea typeface="+mn-ea"/>
              </a:defRPr>
            </a:lvl1pPr>
          </a:lstStyle>
          <a:p>
            <a:pPr>
              <a:defRPr/>
            </a:pPr>
            <a:r>
              <a:rPr lang="en-US" altLang="ja-JP"/>
              <a:t>Copyright @ 2017 FCE Education., Ltd All rRights Reserved.</a:t>
            </a:r>
            <a:endParaRPr lang="ja-JP" altLang="en-US"/>
          </a:p>
        </p:txBody>
      </p:sp>
      <p:sp>
        <p:nvSpPr>
          <p:cNvPr id="6" name="Slide Number Placeholder 5">
            <a:extLst>
              <a:ext uri="{FF2B5EF4-FFF2-40B4-BE49-F238E27FC236}">
                <a16:creationId xmlns="" xmlns:a16="http://schemas.microsoft.com/office/drawing/2014/main" id="{0B52700B-FC20-405B-BEAB-3CD58684DE64}"/>
              </a:ext>
            </a:extLst>
          </p:cNvPr>
          <p:cNvSpPr>
            <a:spLocks noGrp="1"/>
          </p:cNvSpPr>
          <p:nvPr>
            <p:ph type="sldNum" sz="quarter" idx="4"/>
          </p:nvPr>
        </p:nvSpPr>
        <p:spPr>
          <a:xfrm>
            <a:off x="8234363" y="6354763"/>
            <a:ext cx="582612" cy="274637"/>
          </a:xfrm>
          <a:prstGeom prst="rect">
            <a:avLst/>
          </a:prstGeom>
          <a:ln w="19050">
            <a:noFill/>
          </a:ln>
        </p:spPr>
        <p:txBody>
          <a:bodyPr vert="horz" lIns="91440" tIns="45720" rIns="91440" bIns="45720" rtlCol="0" anchor="ctr"/>
          <a:lstStyle>
            <a:lvl1pPr algn="ctr" eaLnBrk="1" fontAlgn="auto" hangingPunct="1">
              <a:spcBef>
                <a:spcPts val="0"/>
              </a:spcBef>
              <a:spcAft>
                <a:spcPts val="0"/>
              </a:spcAft>
              <a:defRPr sz="2400">
                <a:solidFill>
                  <a:srgbClr val="00B0F0"/>
                </a:solidFill>
                <a:latin typeface="+mn-lt"/>
                <a:ea typeface="+mn-ea"/>
              </a:defRPr>
            </a:lvl1pPr>
          </a:lstStyle>
          <a:p>
            <a:pPr>
              <a:defRPr/>
            </a:pPr>
            <a:r>
              <a:rPr lang="ja-JP" altLang="en-US"/>
              <a:t>１</a:t>
            </a:r>
          </a:p>
        </p:txBody>
      </p:sp>
    </p:spTree>
  </p:cSld>
  <p:clrMap bg1="lt1" tx1="dk1" bg2="lt2" tx2="dk2" accent1="accent1" accent2="accent2" accent3="accent3" accent4="accent4" accent5="accent5" accent6="accent6" hlink="hlink" folHlink="folHlink"/>
  <p:sldLayoutIdLst>
    <p:sldLayoutId id="2147484047" r:id="rId1"/>
    <p:sldLayoutId id="2147484048" r:id="rId2"/>
    <p:sldLayoutId id="2147484049" r:id="rId3"/>
    <p:sldLayoutId id="2147484050" r:id="rId4"/>
    <p:sldLayoutId id="2147484051" r:id="rId5"/>
    <p:sldLayoutId id="2147484052" r:id="rId6"/>
    <p:sldLayoutId id="2147484053" r:id="rId7"/>
    <p:sldLayoutId id="2147484054" r:id="rId8"/>
    <p:sldLayoutId id="2147484055" r:id="rId9"/>
    <p:sldLayoutId id="2147484056" r:id="rId10"/>
    <p:sldLayoutId id="2147484057" r:id="rId11"/>
  </p:sldLayoutIdLst>
  <p:hf sldNum="0" hdr="0" dt="0"/>
  <p:txStyles>
    <p:titleStyle>
      <a:lvl1pPr algn="ctr" rtl="0" eaLnBrk="0" fontAlgn="base" hangingPunct="0">
        <a:spcBef>
          <a:spcPct val="0"/>
        </a:spcBef>
        <a:spcAft>
          <a:spcPct val="0"/>
        </a:spcAft>
        <a:defRPr kumimoji="1" sz="3200" kern="1200" cap="all" spc="200">
          <a:solidFill>
            <a:schemeClr val="bg1"/>
          </a:solidFill>
          <a:latin typeface="+mj-lt"/>
          <a:ea typeface="+mj-ea"/>
          <a:cs typeface="+mj-cs"/>
        </a:defRPr>
      </a:lvl1pPr>
      <a:lvl2pPr algn="ctr" rtl="0" eaLnBrk="0" fontAlgn="base" hangingPunct="0">
        <a:spcBef>
          <a:spcPct val="0"/>
        </a:spcBef>
        <a:spcAft>
          <a:spcPct val="0"/>
        </a:spcAft>
        <a:defRPr kumimoji="1" sz="3200">
          <a:solidFill>
            <a:schemeClr val="bg1"/>
          </a:solidFill>
          <a:latin typeface="Franklin Gothic Medium" panose="020B0603020102020204" pitchFamily="34" charset="0"/>
          <a:ea typeface="HG創英角ｺﾞｼｯｸUB" panose="020B0909000000000000" pitchFamily="49" charset="-128"/>
        </a:defRPr>
      </a:lvl2pPr>
      <a:lvl3pPr algn="ctr" rtl="0" eaLnBrk="0" fontAlgn="base" hangingPunct="0">
        <a:spcBef>
          <a:spcPct val="0"/>
        </a:spcBef>
        <a:spcAft>
          <a:spcPct val="0"/>
        </a:spcAft>
        <a:defRPr kumimoji="1" sz="3200">
          <a:solidFill>
            <a:schemeClr val="bg1"/>
          </a:solidFill>
          <a:latin typeface="Franklin Gothic Medium" panose="020B0603020102020204" pitchFamily="34" charset="0"/>
          <a:ea typeface="HG創英角ｺﾞｼｯｸUB" panose="020B0909000000000000" pitchFamily="49" charset="-128"/>
        </a:defRPr>
      </a:lvl3pPr>
      <a:lvl4pPr algn="ctr" rtl="0" eaLnBrk="0" fontAlgn="base" hangingPunct="0">
        <a:spcBef>
          <a:spcPct val="0"/>
        </a:spcBef>
        <a:spcAft>
          <a:spcPct val="0"/>
        </a:spcAft>
        <a:defRPr kumimoji="1" sz="3200">
          <a:solidFill>
            <a:schemeClr val="bg1"/>
          </a:solidFill>
          <a:latin typeface="Franklin Gothic Medium" panose="020B0603020102020204" pitchFamily="34" charset="0"/>
          <a:ea typeface="HG創英角ｺﾞｼｯｸUB" panose="020B0909000000000000" pitchFamily="49" charset="-128"/>
        </a:defRPr>
      </a:lvl4pPr>
      <a:lvl5pPr algn="ctr" rtl="0" eaLnBrk="0" fontAlgn="base" hangingPunct="0">
        <a:spcBef>
          <a:spcPct val="0"/>
        </a:spcBef>
        <a:spcAft>
          <a:spcPct val="0"/>
        </a:spcAft>
        <a:defRPr kumimoji="1" sz="3200">
          <a:solidFill>
            <a:schemeClr val="bg1"/>
          </a:solidFill>
          <a:latin typeface="Franklin Gothic Medium" panose="020B0603020102020204" pitchFamily="34" charset="0"/>
          <a:ea typeface="HG創英角ｺﾞｼｯｸUB" panose="020B0909000000000000" pitchFamily="49" charset="-128"/>
        </a:defRPr>
      </a:lvl5pPr>
      <a:lvl6pPr marL="457200" algn="ctr" rtl="0" fontAlgn="base">
        <a:spcBef>
          <a:spcPct val="0"/>
        </a:spcBef>
        <a:spcAft>
          <a:spcPct val="0"/>
        </a:spcAft>
        <a:defRPr kumimoji="1" sz="3200">
          <a:solidFill>
            <a:schemeClr val="bg1"/>
          </a:solidFill>
          <a:latin typeface="Franklin Gothic Medium" panose="020B0603020102020204" pitchFamily="34" charset="0"/>
          <a:ea typeface="HG創英角ｺﾞｼｯｸUB" panose="020B0909000000000000" pitchFamily="49" charset="-128"/>
        </a:defRPr>
      </a:lvl6pPr>
      <a:lvl7pPr marL="914400" algn="ctr" rtl="0" fontAlgn="base">
        <a:spcBef>
          <a:spcPct val="0"/>
        </a:spcBef>
        <a:spcAft>
          <a:spcPct val="0"/>
        </a:spcAft>
        <a:defRPr kumimoji="1" sz="3200">
          <a:solidFill>
            <a:schemeClr val="bg1"/>
          </a:solidFill>
          <a:latin typeface="Franklin Gothic Medium" panose="020B0603020102020204" pitchFamily="34" charset="0"/>
          <a:ea typeface="HG創英角ｺﾞｼｯｸUB" panose="020B0909000000000000" pitchFamily="49" charset="-128"/>
        </a:defRPr>
      </a:lvl7pPr>
      <a:lvl8pPr marL="1371600" algn="ctr" rtl="0" fontAlgn="base">
        <a:spcBef>
          <a:spcPct val="0"/>
        </a:spcBef>
        <a:spcAft>
          <a:spcPct val="0"/>
        </a:spcAft>
        <a:defRPr kumimoji="1" sz="3200">
          <a:solidFill>
            <a:schemeClr val="bg1"/>
          </a:solidFill>
          <a:latin typeface="Franklin Gothic Medium" panose="020B0603020102020204" pitchFamily="34" charset="0"/>
          <a:ea typeface="HG創英角ｺﾞｼｯｸUB" panose="020B0909000000000000" pitchFamily="49" charset="-128"/>
        </a:defRPr>
      </a:lvl8pPr>
      <a:lvl9pPr marL="1828800" algn="ctr" rtl="0" fontAlgn="base">
        <a:spcBef>
          <a:spcPct val="0"/>
        </a:spcBef>
        <a:spcAft>
          <a:spcPct val="0"/>
        </a:spcAft>
        <a:defRPr kumimoji="1" sz="3200">
          <a:solidFill>
            <a:schemeClr val="bg1"/>
          </a:solidFill>
          <a:latin typeface="Franklin Gothic Medium" panose="020B0603020102020204" pitchFamily="34" charset="0"/>
          <a:ea typeface="HG創英角ｺﾞｼｯｸUB" panose="020B0909000000000000" pitchFamily="49" charset="-128"/>
        </a:defRPr>
      </a:lvl9pPr>
    </p:titleStyle>
    <p:bodyStyle>
      <a:lvl1pPr marL="273050" indent="-228600" algn="l" rtl="0" eaLnBrk="0" fontAlgn="base" hangingPunct="0">
        <a:spcBef>
          <a:spcPct val="20000"/>
        </a:spcBef>
        <a:spcAft>
          <a:spcPct val="0"/>
        </a:spcAft>
        <a:buClr>
          <a:schemeClr val="accent1"/>
        </a:buClr>
        <a:buFont typeface="Wingdings 2" panose="05020102010507070707" pitchFamily="18" charset="2"/>
        <a:buChar char=""/>
        <a:defRPr kumimoji="1" sz="2000" kern="1200" spc="150">
          <a:solidFill>
            <a:schemeClr val="tx2"/>
          </a:solidFill>
          <a:latin typeface="+mn-lt"/>
          <a:ea typeface="+mn-ea"/>
          <a:cs typeface="+mn-cs"/>
        </a:defRPr>
      </a:lvl1pPr>
      <a:lvl2pPr marL="547688" indent="-182563" algn="l" rtl="0" eaLnBrk="0" fontAlgn="base" hangingPunct="0">
        <a:spcBef>
          <a:spcPct val="20000"/>
        </a:spcBef>
        <a:spcAft>
          <a:spcPct val="0"/>
        </a:spcAft>
        <a:buClr>
          <a:schemeClr val="accent2"/>
        </a:buClr>
        <a:buFont typeface="Wingdings" panose="05000000000000000000" pitchFamily="2" charset="2"/>
        <a:buChar char="§"/>
        <a:defRPr kumimoji="1" kern="1200" spc="100">
          <a:solidFill>
            <a:schemeClr val="tx2"/>
          </a:solidFill>
          <a:latin typeface="+mn-lt"/>
          <a:ea typeface="+mn-ea"/>
          <a:cs typeface="+mn-cs"/>
        </a:defRPr>
      </a:lvl2pPr>
      <a:lvl3pPr marL="822325" indent="-182563" algn="l" rtl="0" eaLnBrk="0" fontAlgn="base" hangingPunct="0">
        <a:spcBef>
          <a:spcPct val="20000"/>
        </a:spcBef>
        <a:spcAft>
          <a:spcPct val="0"/>
        </a:spcAft>
        <a:buClr>
          <a:srgbClr val="0070C0"/>
        </a:buClr>
        <a:buFont typeface="Wingdings" panose="05000000000000000000" pitchFamily="2" charset="2"/>
        <a:buChar char="§"/>
        <a:defRPr kumimoji="1" sz="1600" kern="1200" spc="100">
          <a:solidFill>
            <a:schemeClr val="tx2"/>
          </a:solidFill>
          <a:latin typeface="+mn-lt"/>
          <a:ea typeface="+mn-ea"/>
          <a:cs typeface="+mn-cs"/>
        </a:defRPr>
      </a:lvl3pPr>
      <a:lvl4pPr marL="1096963" indent="-182563" algn="l" rtl="0" eaLnBrk="0" fontAlgn="base" hangingPunct="0">
        <a:spcBef>
          <a:spcPct val="20000"/>
        </a:spcBef>
        <a:spcAft>
          <a:spcPct val="0"/>
        </a:spcAft>
        <a:buClr>
          <a:srgbClr val="0070C0"/>
        </a:buClr>
        <a:buFont typeface="Wingdings" panose="05000000000000000000" pitchFamily="2" charset="2"/>
        <a:buChar char="§"/>
        <a:defRPr kumimoji="1" sz="1400" kern="1200">
          <a:solidFill>
            <a:schemeClr val="tx2"/>
          </a:solidFill>
          <a:latin typeface="+mn-lt"/>
          <a:ea typeface="+mn-ea"/>
          <a:cs typeface="+mn-cs"/>
        </a:defRPr>
      </a:lvl4pPr>
      <a:lvl5pPr marL="1279525" indent="-182563" algn="l" rtl="0" eaLnBrk="0" fontAlgn="base" hangingPunct="0">
        <a:spcBef>
          <a:spcPct val="20000"/>
        </a:spcBef>
        <a:spcAft>
          <a:spcPct val="0"/>
        </a:spcAft>
        <a:buClr>
          <a:srgbClr val="0070C0"/>
        </a:buClr>
        <a:buFont typeface="Wingdings" panose="05000000000000000000" pitchFamily="2" charset="2"/>
        <a:buChar char="§"/>
        <a:defRPr kumimoji="1" sz="1300" kern="1200" spc="10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kumimoji="1"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kumimoji="1"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kumimoji="1"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kumimoji="1" sz="1200" kern="1200">
          <a:solidFill>
            <a:schemeClr val="tx2"/>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emf"/></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7.emf"/><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19.emf"/></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B3D32BD5-2EDC-4DF0-835F-645BC8EB2BC3}"/>
              </a:ext>
            </a:extLst>
          </p:cNvPr>
          <p:cNvSpPr>
            <a:spLocks noGrp="1"/>
          </p:cNvSpPr>
          <p:nvPr>
            <p:ph type="title"/>
          </p:nvPr>
        </p:nvSpPr>
        <p:spPr>
          <a:xfrm>
            <a:off x="-139700" y="1776413"/>
            <a:ext cx="6983413" cy="2695575"/>
          </a:xfrm>
        </p:spPr>
        <p:txBody>
          <a:bodyPr/>
          <a:lstStyle/>
          <a:p>
            <a:pPr eaLnBrk="1" fontAlgn="auto" hangingPunct="1">
              <a:spcAft>
                <a:spcPts val="0"/>
              </a:spcAft>
              <a:defRPr/>
            </a:pPr>
            <a:r>
              <a:rPr lang="ja-JP" altLang="en-US" sz="7600" dirty="0">
                <a:latin typeface="Meiryo UI" panose="020B0604030504040204" pitchFamily="50" charset="-128"/>
                <a:ea typeface="Meiryo UI" panose="020B0604030504040204" pitchFamily="50" charset="-128"/>
                <a:cs typeface="Meiryo UI" panose="020B0604030504040204" pitchFamily="50" charset="-128"/>
              </a:rPr>
              <a:t>フォーサイト手帳</a:t>
            </a:r>
            <a:r>
              <a:rPr lang="en-US" altLang="ja-JP" sz="7600" dirty="0">
                <a:latin typeface="Meiryo UI" panose="020B0604030504040204" pitchFamily="50" charset="-128"/>
                <a:ea typeface="Meiryo UI" panose="020B0604030504040204" pitchFamily="50" charset="-128"/>
                <a:cs typeface="Meiryo UI" panose="020B0604030504040204" pitchFamily="50" charset="-128"/>
              </a:rPr>
              <a:t/>
            </a:r>
            <a:br>
              <a:rPr lang="en-US" altLang="ja-JP" sz="7600" dirty="0">
                <a:latin typeface="Meiryo UI" panose="020B0604030504040204" pitchFamily="50" charset="-128"/>
                <a:ea typeface="Meiryo UI" panose="020B0604030504040204" pitchFamily="50" charset="-128"/>
                <a:cs typeface="Meiryo UI" panose="020B0604030504040204" pitchFamily="50" charset="-128"/>
              </a:rPr>
            </a:br>
            <a:r>
              <a:rPr lang="ja-JP" altLang="en-US" sz="8000" dirty="0">
                <a:latin typeface="Meiryo UI" panose="020B0604030504040204" pitchFamily="50" charset="-128"/>
                <a:ea typeface="Meiryo UI" panose="020B0604030504040204" pitchFamily="50" charset="-128"/>
                <a:cs typeface="Meiryo UI" panose="020B0604030504040204" pitchFamily="50" charset="-128"/>
              </a:rPr>
              <a:t>　報告会</a:t>
            </a:r>
          </a:p>
        </p:txBody>
      </p:sp>
      <p:sp>
        <p:nvSpPr>
          <p:cNvPr id="5" name="フッター プレースホルダー 3">
            <a:extLst>
              <a:ext uri="{FF2B5EF4-FFF2-40B4-BE49-F238E27FC236}">
                <a16:creationId xmlns="" xmlns:a16="http://schemas.microsoft.com/office/drawing/2014/main" id="{1A38ABAA-0CE2-4738-95EB-37FB15994B6F}"/>
              </a:ext>
            </a:extLst>
          </p:cNvPr>
          <p:cNvSpPr txBox="1">
            <a:spLocks/>
          </p:cNvSpPr>
          <p:nvPr/>
        </p:nvSpPr>
        <p:spPr>
          <a:xfrm>
            <a:off x="4318000" y="6675438"/>
            <a:ext cx="4826000" cy="193675"/>
          </a:xfrm>
          <a:prstGeom prst="rect">
            <a:avLst/>
          </a:prstGeom>
          <a:ln w="19050">
            <a:noFill/>
          </a:ln>
        </p:spPr>
        <p:txBody>
          <a:bodyPr anchor="ctr"/>
          <a:lstStyle>
            <a:defPPr>
              <a:defRPr lang="ja-JP"/>
            </a:defPPr>
            <a:lvl1pPr algn="ctr" rtl="0" eaLnBrk="1" fontAlgn="auto" hangingPunct="1">
              <a:spcBef>
                <a:spcPts val="0"/>
              </a:spcBef>
              <a:spcAft>
                <a:spcPts val="0"/>
              </a:spcAft>
              <a:defRPr kumimoji="1" sz="2400" kern="1200">
                <a:solidFill>
                  <a:srgbClr val="00B0F0"/>
                </a:solidFill>
                <a:latin typeface="+mn-lt"/>
                <a:ea typeface="+mn-ea"/>
                <a:cs typeface="+mn-cs"/>
              </a:defRPr>
            </a:lvl1pPr>
            <a:lvl2pPr marL="4572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2pPr>
            <a:lvl3pPr marL="9144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3pPr>
            <a:lvl4pPr marL="13716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4pPr>
            <a:lvl5pPr marL="18288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5pPr>
            <a:lvl6pPr marL="22860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6pPr>
            <a:lvl7pPr marL="27432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7pPr>
            <a:lvl8pPr marL="32004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8pPr>
            <a:lvl9pPr marL="36576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9pPr>
          </a:lstStyle>
          <a:p>
            <a:pPr algn="r">
              <a:defRPr/>
            </a:pPr>
            <a:r>
              <a:rPr lang="en-US" altLang="ja-JP" sz="1200" dirty="0">
                <a:solidFill>
                  <a:schemeClr val="tx1">
                    <a:lumMod val="50000"/>
                    <a:lumOff val="50000"/>
                  </a:schemeClr>
                </a:solidFill>
              </a:rPr>
              <a:t>Copyright @ 2018 Find active learner., Ltd All Rights Reserved.</a:t>
            </a:r>
            <a:endParaRPr lang="ja-JP" altLang="en-US" sz="1200"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
            <a:extLst>
              <a:ext uri="{FF2B5EF4-FFF2-40B4-BE49-F238E27FC236}">
                <a16:creationId xmlns="" xmlns:a16="http://schemas.microsoft.com/office/drawing/2014/main" id="{A1AB6E29-C441-4C9E-B27E-A82E7A76A540}"/>
              </a:ext>
            </a:extLst>
          </p:cNvPr>
          <p:cNvSpPr txBox="1">
            <a:spLocks/>
          </p:cNvSpPr>
          <p:nvPr/>
        </p:nvSpPr>
        <p:spPr>
          <a:xfrm>
            <a:off x="0" y="150813"/>
            <a:ext cx="9144000" cy="1490662"/>
          </a:xfrm>
          <a:prstGeom prst="rect">
            <a:avLst/>
          </a:prstGeom>
          <a:effectLst/>
        </p:spPr>
        <p:txBody>
          <a:bodyPr anchor="ctr">
            <a:normAutofit fontScale="97500"/>
          </a:bodyPr>
          <a:lstStyle>
            <a:lvl1pPr algn="ctr" defTabSz="457200" rtl="0" eaLnBrk="1" latinLnBrk="0" hangingPunct="1">
              <a:spcBef>
                <a:spcPct val="0"/>
              </a:spcBef>
              <a:buNone/>
              <a:defRPr kumimoji="1" sz="3600" b="1" kern="1200" cap="none">
                <a:ln w="3175" cmpd="sng">
                  <a:noFill/>
                </a:ln>
                <a:solidFill>
                  <a:schemeClr val="tx1">
                    <a:lumMod val="85000"/>
                    <a:lumOff val="15000"/>
                  </a:schemeClr>
                </a:solidFill>
                <a:effectLst/>
                <a:latin typeface="メイリオ" panose="020B0604030504040204" pitchFamily="50" charset="-128"/>
                <a:ea typeface="メイリオ" panose="020B0604030504040204" pitchFamily="50" charset="-128"/>
                <a:cs typeface="メイリオ" panose="020B0604030504040204" pitchFamily="50" charset="-128"/>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fontAlgn="auto">
              <a:spcAft>
                <a:spcPts val="0"/>
              </a:spcAft>
              <a:defRPr/>
            </a:pPr>
            <a:r>
              <a:rPr lang="en-US" altLang="ja-JP" sz="4500" dirty="0">
                <a:solidFill>
                  <a:schemeClr val="bg1"/>
                </a:solidFill>
              </a:rPr>
              <a:t>Q.</a:t>
            </a:r>
            <a:r>
              <a:rPr lang="ja-JP" altLang="en-US" sz="4500" dirty="0">
                <a:solidFill>
                  <a:schemeClr val="bg1"/>
                </a:solidFill>
              </a:rPr>
              <a:t>予定を意識するようになった</a:t>
            </a:r>
          </a:p>
        </p:txBody>
      </p:sp>
      <p:sp>
        <p:nvSpPr>
          <p:cNvPr id="2" name="テキスト ボックス 1">
            <a:extLst>
              <a:ext uri="{FF2B5EF4-FFF2-40B4-BE49-F238E27FC236}">
                <a16:creationId xmlns="" xmlns:a16="http://schemas.microsoft.com/office/drawing/2014/main" id="{0AFBD069-FED5-4638-B1A3-C4BDF2F91015}"/>
              </a:ext>
            </a:extLst>
          </p:cNvPr>
          <p:cNvSpPr txBox="1"/>
          <p:nvPr/>
        </p:nvSpPr>
        <p:spPr>
          <a:xfrm>
            <a:off x="566738" y="3987800"/>
            <a:ext cx="7502525" cy="1508125"/>
          </a:xfrm>
          <a:prstGeom prst="rect">
            <a:avLst/>
          </a:prstGeom>
          <a:noFill/>
        </p:spPr>
        <p:txBody>
          <a:bodyPr>
            <a:spAutoFit/>
          </a:bodyPr>
          <a:lstStyle/>
          <a:p>
            <a:pPr marL="45720" algn="ctr" eaLnBrk="1" fontAlgn="auto" hangingPunct="1">
              <a:spcBef>
                <a:spcPts val="0"/>
              </a:spcBef>
              <a:spcAft>
                <a:spcPts val="0"/>
              </a:spcAft>
              <a:defRPr/>
            </a:pPr>
            <a:r>
              <a:rPr lang="ja-JP" altLang="en-US" sz="6000" dirty="0">
                <a:solidFill>
                  <a:srgbClr val="FF0000"/>
                </a:solidFill>
                <a:effectLst>
                  <a:outerShdw blurRad="38100" dist="38100" dir="2700000" algn="tl">
                    <a:srgbClr val="000000">
                      <a:alpha val="43137"/>
                    </a:srgbClr>
                  </a:outerShdw>
                </a:effectLst>
                <a:latin typeface="+mn-lt"/>
                <a:ea typeface="+mn-ea"/>
              </a:rPr>
              <a:t>７４</a:t>
            </a:r>
            <a:r>
              <a:rPr lang="ja-JP" altLang="en-US" sz="3600" dirty="0">
                <a:solidFill>
                  <a:srgbClr val="FF0000"/>
                </a:solidFill>
                <a:latin typeface="+mn-lt"/>
                <a:ea typeface="+mn-ea"/>
              </a:rPr>
              <a:t>％</a:t>
            </a:r>
            <a:r>
              <a:rPr lang="ja-JP" altLang="en-US" sz="3200" dirty="0">
                <a:latin typeface="+mn-lt"/>
                <a:ea typeface="+mn-ea"/>
              </a:rPr>
              <a:t>が以前に比べて先の予定を</a:t>
            </a:r>
            <a:endParaRPr lang="en-US" altLang="ja-JP" sz="3200" dirty="0">
              <a:latin typeface="+mn-lt"/>
              <a:ea typeface="+mn-ea"/>
            </a:endParaRPr>
          </a:p>
          <a:p>
            <a:pPr marL="45720" algn="ctr" eaLnBrk="1" fontAlgn="auto" hangingPunct="1">
              <a:spcBef>
                <a:spcPts val="0"/>
              </a:spcBef>
              <a:spcAft>
                <a:spcPts val="0"/>
              </a:spcAft>
              <a:defRPr/>
            </a:pPr>
            <a:r>
              <a:rPr lang="ja-JP" altLang="en-US" sz="3200" dirty="0">
                <a:latin typeface="+mn-lt"/>
                <a:ea typeface="+mn-ea"/>
              </a:rPr>
              <a:t>意識するように！</a:t>
            </a:r>
          </a:p>
        </p:txBody>
      </p:sp>
      <p:sp>
        <p:nvSpPr>
          <p:cNvPr id="8" name="フッター プレースホルダー 3">
            <a:extLst>
              <a:ext uri="{FF2B5EF4-FFF2-40B4-BE49-F238E27FC236}">
                <a16:creationId xmlns="" xmlns:a16="http://schemas.microsoft.com/office/drawing/2014/main" id="{9307E614-B18F-4A0F-B09E-D157D237B26F}"/>
              </a:ext>
            </a:extLst>
          </p:cNvPr>
          <p:cNvSpPr txBox="1">
            <a:spLocks/>
          </p:cNvSpPr>
          <p:nvPr/>
        </p:nvSpPr>
        <p:spPr>
          <a:xfrm>
            <a:off x="4318000" y="6675438"/>
            <a:ext cx="4826000" cy="193675"/>
          </a:xfrm>
          <a:prstGeom prst="rect">
            <a:avLst/>
          </a:prstGeom>
          <a:ln w="19050">
            <a:noFill/>
          </a:ln>
        </p:spPr>
        <p:txBody>
          <a:bodyPr anchor="ctr"/>
          <a:lstStyle>
            <a:defPPr>
              <a:defRPr lang="ja-JP"/>
            </a:defPPr>
            <a:lvl1pPr algn="ctr" rtl="0" eaLnBrk="1" fontAlgn="auto" hangingPunct="1">
              <a:spcBef>
                <a:spcPts val="0"/>
              </a:spcBef>
              <a:spcAft>
                <a:spcPts val="0"/>
              </a:spcAft>
              <a:defRPr kumimoji="1" sz="2400" kern="1200">
                <a:solidFill>
                  <a:srgbClr val="00B0F0"/>
                </a:solidFill>
                <a:latin typeface="+mn-lt"/>
                <a:ea typeface="+mn-ea"/>
                <a:cs typeface="+mn-cs"/>
              </a:defRPr>
            </a:lvl1pPr>
            <a:lvl2pPr marL="4572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2pPr>
            <a:lvl3pPr marL="9144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3pPr>
            <a:lvl4pPr marL="13716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4pPr>
            <a:lvl5pPr marL="18288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5pPr>
            <a:lvl6pPr marL="22860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6pPr>
            <a:lvl7pPr marL="27432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7pPr>
            <a:lvl8pPr marL="32004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8pPr>
            <a:lvl9pPr marL="36576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9pPr>
          </a:lstStyle>
          <a:p>
            <a:pPr algn="r">
              <a:defRPr/>
            </a:pPr>
            <a:r>
              <a:rPr lang="en-US" altLang="ja-JP" sz="1200" dirty="0">
                <a:solidFill>
                  <a:schemeClr val="tx1">
                    <a:lumMod val="50000"/>
                    <a:lumOff val="50000"/>
                  </a:schemeClr>
                </a:solidFill>
              </a:rPr>
              <a:t>Copyright @ 2018 Find active learner., Ltd All Rights Reserved.</a:t>
            </a:r>
            <a:endParaRPr lang="ja-JP" altLang="en-US" sz="1200" dirty="0">
              <a:solidFill>
                <a:schemeClr val="tx1">
                  <a:lumMod val="50000"/>
                  <a:lumOff val="50000"/>
                </a:schemeClr>
              </a:solidFill>
            </a:endParaRPr>
          </a:p>
        </p:txBody>
      </p:sp>
      <p:pic>
        <p:nvPicPr>
          <p:cNvPr id="33797" name="図 3"/>
          <p:cNvPicPr>
            <a:picLocks noChangeAspect="1" noChangeArrowheads="1"/>
          </p:cNvPicPr>
          <p:nvPr/>
        </p:nvPicPr>
        <p:blipFill>
          <a:blip r:embed="rId3">
            <a:extLst>
              <a:ext uri="{28A0092B-C50C-407E-A947-70E740481C1C}">
                <a14:useLocalDpi xmlns:a14="http://schemas.microsoft.com/office/drawing/2010/main" val="0"/>
              </a:ext>
            </a:extLst>
          </a:blip>
          <a:srcRect r="4527"/>
          <a:stretch>
            <a:fillRect/>
          </a:stretch>
        </p:blipFill>
        <p:spPr bwMode="auto">
          <a:xfrm>
            <a:off x="266700" y="3190875"/>
            <a:ext cx="8610600"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8" name="図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 y="2738438"/>
            <a:ext cx="6659563"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吹き出し: 四角形 6">
            <a:extLst>
              <a:ext uri="{FF2B5EF4-FFF2-40B4-BE49-F238E27FC236}">
                <a16:creationId xmlns="" xmlns:a16="http://schemas.microsoft.com/office/drawing/2014/main" id="{F2BE8FC1-34F6-432A-8176-1563AAD38B20}"/>
              </a:ext>
            </a:extLst>
          </p:cNvPr>
          <p:cNvSpPr/>
          <p:nvPr/>
        </p:nvSpPr>
        <p:spPr>
          <a:xfrm>
            <a:off x="9904413" y="2990850"/>
            <a:ext cx="2643187" cy="1568450"/>
          </a:xfrm>
          <a:prstGeom prst="wedgeRectCallout">
            <a:avLst>
              <a:gd name="adj1" fmla="val -72500"/>
              <a:gd name="adj2" fmla="val 1356"/>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dirty="0"/>
              <a:t>こちらのデータを貴校のデータに変えてご利用ください。</a:t>
            </a:r>
          </a:p>
        </p:txBody>
      </p:sp>
      <p:sp>
        <p:nvSpPr>
          <p:cNvPr id="9" name="吹き出し: 四角形 8">
            <a:extLst>
              <a:ext uri="{FF2B5EF4-FFF2-40B4-BE49-F238E27FC236}">
                <a16:creationId xmlns="" xmlns:a16="http://schemas.microsoft.com/office/drawing/2014/main" id="{1CD774B9-3F58-442E-8C8D-870609525B97}"/>
              </a:ext>
            </a:extLst>
          </p:cNvPr>
          <p:cNvSpPr/>
          <p:nvPr/>
        </p:nvSpPr>
        <p:spPr>
          <a:xfrm>
            <a:off x="9904413" y="211138"/>
            <a:ext cx="2643187" cy="1255712"/>
          </a:xfrm>
          <a:prstGeom prst="wedgeRectCallout">
            <a:avLst>
              <a:gd name="adj1" fmla="val -72500"/>
              <a:gd name="adj2" fmla="val 1356"/>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dirty="0"/>
              <a:t>こちら結果の良いものや伸びたものに変えてご利用ください。</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
            <a:extLst>
              <a:ext uri="{FF2B5EF4-FFF2-40B4-BE49-F238E27FC236}">
                <a16:creationId xmlns="" xmlns:a16="http://schemas.microsoft.com/office/drawing/2014/main" id="{EEB93BFF-910A-45DD-8FEA-7BDF1757C343}"/>
              </a:ext>
            </a:extLst>
          </p:cNvPr>
          <p:cNvSpPr txBox="1">
            <a:spLocks/>
          </p:cNvSpPr>
          <p:nvPr/>
        </p:nvSpPr>
        <p:spPr>
          <a:xfrm>
            <a:off x="0" y="150813"/>
            <a:ext cx="9144000" cy="1490662"/>
          </a:xfrm>
          <a:prstGeom prst="rect">
            <a:avLst/>
          </a:prstGeom>
          <a:effectLst/>
        </p:spPr>
        <p:txBody>
          <a:bodyPr anchor="ctr">
            <a:normAutofit fontScale="97500"/>
          </a:bodyPr>
          <a:lstStyle>
            <a:lvl1pPr algn="ctr" defTabSz="457200" rtl="0" eaLnBrk="1" latinLnBrk="0" hangingPunct="1">
              <a:spcBef>
                <a:spcPct val="0"/>
              </a:spcBef>
              <a:buNone/>
              <a:defRPr kumimoji="1" sz="3600" b="1" kern="1200" cap="none">
                <a:ln w="3175" cmpd="sng">
                  <a:noFill/>
                </a:ln>
                <a:solidFill>
                  <a:schemeClr val="tx1">
                    <a:lumMod val="85000"/>
                    <a:lumOff val="15000"/>
                  </a:schemeClr>
                </a:solidFill>
                <a:effectLst/>
                <a:latin typeface="メイリオ" panose="020B0604030504040204" pitchFamily="50" charset="-128"/>
                <a:ea typeface="メイリオ" panose="020B0604030504040204" pitchFamily="50" charset="-128"/>
                <a:cs typeface="メイリオ" panose="020B0604030504040204" pitchFamily="50" charset="-128"/>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fontAlgn="auto">
              <a:spcAft>
                <a:spcPts val="0"/>
              </a:spcAft>
              <a:defRPr/>
            </a:pPr>
            <a:r>
              <a:rPr lang="en-US" altLang="ja-JP" sz="4500" dirty="0">
                <a:solidFill>
                  <a:schemeClr val="bg1"/>
                </a:solidFill>
              </a:rPr>
              <a:t>Q.</a:t>
            </a:r>
            <a:r>
              <a:rPr lang="ja-JP" altLang="en-US" sz="4500" dirty="0">
                <a:solidFill>
                  <a:schemeClr val="bg1"/>
                </a:solidFill>
              </a:rPr>
              <a:t>忘れ物が減った</a:t>
            </a:r>
          </a:p>
        </p:txBody>
      </p:sp>
      <p:sp>
        <p:nvSpPr>
          <p:cNvPr id="13" name="テキスト ボックス 12">
            <a:extLst>
              <a:ext uri="{FF2B5EF4-FFF2-40B4-BE49-F238E27FC236}">
                <a16:creationId xmlns="" xmlns:a16="http://schemas.microsoft.com/office/drawing/2014/main" id="{25436996-E6DB-48DF-8F8E-9376655F9FC5}"/>
              </a:ext>
            </a:extLst>
          </p:cNvPr>
          <p:cNvSpPr txBox="1"/>
          <p:nvPr/>
        </p:nvSpPr>
        <p:spPr>
          <a:xfrm>
            <a:off x="430213" y="3708400"/>
            <a:ext cx="8283575" cy="1016000"/>
          </a:xfrm>
          <a:prstGeom prst="rect">
            <a:avLst/>
          </a:prstGeom>
          <a:noFill/>
        </p:spPr>
        <p:txBody>
          <a:bodyPr>
            <a:spAutoFit/>
          </a:bodyPr>
          <a:lstStyle/>
          <a:p>
            <a:pPr marL="45720" algn="ctr" eaLnBrk="1" fontAlgn="auto" hangingPunct="1">
              <a:spcBef>
                <a:spcPts val="0"/>
              </a:spcBef>
              <a:spcAft>
                <a:spcPts val="0"/>
              </a:spcAft>
              <a:defRPr/>
            </a:pPr>
            <a:r>
              <a:rPr lang="ja-JP" altLang="en-US" sz="6000" dirty="0">
                <a:solidFill>
                  <a:srgbClr val="FF0000"/>
                </a:solidFill>
                <a:effectLst>
                  <a:outerShdw blurRad="38100" dist="38100" dir="2700000" algn="tl">
                    <a:srgbClr val="000000">
                      <a:alpha val="43137"/>
                    </a:srgbClr>
                  </a:outerShdw>
                </a:effectLst>
                <a:latin typeface="+mn-lt"/>
                <a:ea typeface="+mn-ea"/>
              </a:rPr>
              <a:t>６２</a:t>
            </a:r>
            <a:r>
              <a:rPr lang="ja-JP" altLang="en-US" sz="3600" dirty="0">
                <a:solidFill>
                  <a:srgbClr val="FF0000"/>
                </a:solidFill>
                <a:latin typeface="+mn-lt"/>
                <a:ea typeface="+mn-ea"/>
              </a:rPr>
              <a:t>％</a:t>
            </a:r>
            <a:r>
              <a:rPr lang="ja-JP" altLang="en-US" sz="3200" dirty="0">
                <a:latin typeface="+mn-lt"/>
                <a:ea typeface="+mn-ea"/>
              </a:rPr>
              <a:t>が以前よりも忘れ物を減らす！</a:t>
            </a:r>
          </a:p>
        </p:txBody>
      </p:sp>
      <p:sp>
        <p:nvSpPr>
          <p:cNvPr id="10" name="フッター プレースホルダー 3">
            <a:extLst>
              <a:ext uri="{FF2B5EF4-FFF2-40B4-BE49-F238E27FC236}">
                <a16:creationId xmlns="" xmlns:a16="http://schemas.microsoft.com/office/drawing/2014/main" id="{E4D08CD6-E962-4C65-AEEB-AA46934F91B2}"/>
              </a:ext>
            </a:extLst>
          </p:cNvPr>
          <p:cNvSpPr txBox="1">
            <a:spLocks/>
          </p:cNvSpPr>
          <p:nvPr/>
        </p:nvSpPr>
        <p:spPr>
          <a:xfrm>
            <a:off x="4318000" y="6675438"/>
            <a:ext cx="4826000" cy="193675"/>
          </a:xfrm>
          <a:prstGeom prst="rect">
            <a:avLst/>
          </a:prstGeom>
          <a:ln w="19050">
            <a:noFill/>
          </a:ln>
        </p:spPr>
        <p:txBody>
          <a:bodyPr anchor="ctr"/>
          <a:lstStyle>
            <a:defPPr>
              <a:defRPr lang="ja-JP"/>
            </a:defPPr>
            <a:lvl1pPr algn="ctr" rtl="0" eaLnBrk="1" fontAlgn="auto" hangingPunct="1">
              <a:spcBef>
                <a:spcPts val="0"/>
              </a:spcBef>
              <a:spcAft>
                <a:spcPts val="0"/>
              </a:spcAft>
              <a:defRPr kumimoji="1" sz="2400" kern="1200">
                <a:solidFill>
                  <a:srgbClr val="00B0F0"/>
                </a:solidFill>
                <a:latin typeface="+mn-lt"/>
                <a:ea typeface="+mn-ea"/>
                <a:cs typeface="+mn-cs"/>
              </a:defRPr>
            </a:lvl1pPr>
            <a:lvl2pPr marL="4572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2pPr>
            <a:lvl3pPr marL="9144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3pPr>
            <a:lvl4pPr marL="13716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4pPr>
            <a:lvl5pPr marL="18288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5pPr>
            <a:lvl6pPr marL="22860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6pPr>
            <a:lvl7pPr marL="27432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7pPr>
            <a:lvl8pPr marL="32004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8pPr>
            <a:lvl9pPr marL="36576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9pPr>
          </a:lstStyle>
          <a:p>
            <a:pPr algn="r">
              <a:defRPr/>
            </a:pPr>
            <a:r>
              <a:rPr lang="en-US" altLang="ja-JP" sz="1200" dirty="0">
                <a:solidFill>
                  <a:schemeClr val="tx1">
                    <a:lumMod val="50000"/>
                    <a:lumOff val="50000"/>
                  </a:schemeClr>
                </a:solidFill>
              </a:rPr>
              <a:t>Copyright @ 2018 Find active learner., Ltd All Rights Reserved.</a:t>
            </a:r>
            <a:endParaRPr lang="ja-JP" altLang="en-US" sz="1200" dirty="0">
              <a:solidFill>
                <a:schemeClr val="tx1">
                  <a:lumMod val="50000"/>
                  <a:lumOff val="50000"/>
                </a:schemeClr>
              </a:solidFill>
            </a:endParaRPr>
          </a:p>
        </p:txBody>
      </p:sp>
      <p:pic>
        <p:nvPicPr>
          <p:cNvPr id="35845" name="図 2" descr="スクリーンショット が含まれている画像&#10;&#10;高い精度で生成された説明"/>
          <p:cNvPicPr>
            <a:picLocks noChangeAspect="1" noChangeArrowheads="1"/>
          </p:cNvPicPr>
          <p:nvPr/>
        </p:nvPicPr>
        <p:blipFill>
          <a:blip r:embed="rId2">
            <a:extLst>
              <a:ext uri="{28A0092B-C50C-407E-A947-70E740481C1C}">
                <a14:useLocalDpi xmlns:a14="http://schemas.microsoft.com/office/drawing/2010/main" val="0"/>
              </a:ext>
            </a:extLst>
          </a:blip>
          <a:srcRect r="70879"/>
          <a:stretch>
            <a:fillRect/>
          </a:stretch>
        </p:blipFill>
        <p:spPr bwMode="auto">
          <a:xfrm>
            <a:off x="149225" y="2995613"/>
            <a:ext cx="2643188" cy="86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6" name="図 4"/>
          <p:cNvPicPr>
            <a:picLocks noChangeAspect="1" noChangeArrowheads="1"/>
          </p:cNvPicPr>
          <p:nvPr/>
        </p:nvPicPr>
        <p:blipFill>
          <a:blip r:embed="rId3">
            <a:extLst>
              <a:ext uri="{28A0092B-C50C-407E-A947-70E740481C1C}">
                <a14:useLocalDpi xmlns:a14="http://schemas.microsoft.com/office/drawing/2010/main" val="0"/>
              </a:ext>
            </a:extLst>
          </a:blip>
          <a:srcRect t="15439" b="19554"/>
          <a:stretch>
            <a:fillRect/>
          </a:stretch>
        </p:blipFill>
        <p:spPr bwMode="auto">
          <a:xfrm>
            <a:off x="149225" y="2735263"/>
            <a:ext cx="6340475" cy="31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吹き出し: 四角形 6">
            <a:extLst>
              <a:ext uri="{FF2B5EF4-FFF2-40B4-BE49-F238E27FC236}">
                <a16:creationId xmlns="" xmlns:a16="http://schemas.microsoft.com/office/drawing/2014/main" id="{170275A8-9903-491E-B115-6F188CC8B023}"/>
              </a:ext>
            </a:extLst>
          </p:cNvPr>
          <p:cNvSpPr/>
          <p:nvPr/>
        </p:nvSpPr>
        <p:spPr>
          <a:xfrm>
            <a:off x="9904413" y="2955925"/>
            <a:ext cx="2643187" cy="1568450"/>
          </a:xfrm>
          <a:prstGeom prst="wedgeRectCallout">
            <a:avLst>
              <a:gd name="adj1" fmla="val -72500"/>
              <a:gd name="adj2" fmla="val 1356"/>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dirty="0"/>
              <a:t>こちらのデータを貴校のデータに変えてご利用ください。</a:t>
            </a:r>
          </a:p>
        </p:txBody>
      </p:sp>
      <p:sp>
        <p:nvSpPr>
          <p:cNvPr id="8" name="吹き出し: 四角形 7">
            <a:extLst>
              <a:ext uri="{FF2B5EF4-FFF2-40B4-BE49-F238E27FC236}">
                <a16:creationId xmlns="" xmlns:a16="http://schemas.microsoft.com/office/drawing/2014/main" id="{0C4FCA0E-4B69-4C44-AAB7-FB9A75C46123}"/>
              </a:ext>
            </a:extLst>
          </p:cNvPr>
          <p:cNvSpPr/>
          <p:nvPr/>
        </p:nvSpPr>
        <p:spPr>
          <a:xfrm>
            <a:off x="9904413" y="211138"/>
            <a:ext cx="2643187" cy="1255712"/>
          </a:xfrm>
          <a:prstGeom prst="wedgeRectCallout">
            <a:avLst>
              <a:gd name="adj1" fmla="val -72500"/>
              <a:gd name="adj2" fmla="val 1356"/>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dirty="0"/>
              <a:t>こちら結果の良いものや伸びたものに変えてご利用ください。</a:t>
            </a:r>
          </a:p>
        </p:txBody>
      </p:sp>
      <p:pic>
        <p:nvPicPr>
          <p:cNvPr id="35849" name="図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92413" y="3027363"/>
            <a:ext cx="6291262"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
            <a:extLst>
              <a:ext uri="{FF2B5EF4-FFF2-40B4-BE49-F238E27FC236}">
                <a16:creationId xmlns="" xmlns:a16="http://schemas.microsoft.com/office/drawing/2014/main" id="{8723672F-7C72-4CBB-A7EF-1E363F032E2C}"/>
              </a:ext>
            </a:extLst>
          </p:cNvPr>
          <p:cNvSpPr txBox="1">
            <a:spLocks/>
          </p:cNvSpPr>
          <p:nvPr/>
        </p:nvSpPr>
        <p:spPr>
          <a:xfrm>
            <a:off x="0" y="150813"/>
            <a:ext cx="9144000" cy="1490662"/>
          </a:xfrm>
          <a:prstGeom prst="rect">
            <a:avLst/>
          </a:prstGeom>
          <a:effectLst/>
        </p:spPr>
        <p:txBody>
          <a:bodyPr anchor="ctr">
            <a:normAutofit fontScale="97500"/>
          </a:bodyPr>
          <a:lstStyle>
            <a:lvl1pPr algn="ctr" defTabSz="457200" rtl="0" eaLnBrk="1" latinLnBrk="0" hangingPunct="1">
              <a:spcBef>
                <a:spcPct val="0"/>
              </a:spcBef>
              <a:buNone/>
              <a:defRPr kumimoji="1" sz="3600" b="1" kern="1200" cap="none">
                <a:ln w="3175" cmpd="sng">
                  <a:noFill/>
                </a:ln>
                <a:solidFill>
                  <a:schemeClr val="tx1">
                    <a:lumMod val="85000"/>
                    <a:lumOff val="15000"/>
                  </a:schemeClr>
                </a:solidFill>
                <a:effectLst/>
                <a:latin typeface="メイリオ" panose="020B0604030504040204" pitchFamily="50" charset="-128"/>
                <a:ea typeface="メイリオ" panose="020B0604030504040204" pitchFamily="50" charset="-128"/>
                <a:cs typeface="メイリオ" panose="020B0604030504040204" pitchFamily="50" charset="-128"/>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fontAlgn="auto">
              <a:spcAft>
                <a:spcPts val="0"/>
              </a:spcAft>
              <a:defRPr/>
            </a:pPr>
            <a:r>
              <a:rPr lang="en-US" altLang="ja-JP" sz="4500" dirty="0">
                <a:solidFill>
                  <a:schemeClr val="bg1"/>
                </a:solidFill>
              </a:rPr>
              <a:t>Q.</a:t>
            </a:r>
            <a:r>
              <a:rPr lang="ja-JP" altLang="en-US" sz="4500" dirty="0">
                <a:solidFill>
                  <a:schemeClr val="bg1"/>
                </a:solidFill>
              </a:rPr>
              <a:t>家庭</a:t>
            </a:r>
            <a:r>
              <a:rPr lang="ja-JP" altLang="en-US" sz="4500">
                <a:solidFill>
                  <a:schemeClr val="bg1"/>
                </a:solidFill>
              </a:rPr>
              <a:t>学習時間が増えた</a:t>
            </a:r>
            <a:endParaRPr lang="ja-JP" altLang="en-US" sz="4500" dirty="0">
              <a:solidFill>
                <a:schemeClr val="bg1"/>
              </a:solidFill>
            </a:endParaRPr>
          </a:p>
        </p:txBody>
      </p:sp>
      <p:sp>
        <p:nvSpPr>
          <p:cNvPr id="13" name="テキスト ボックス 12">
            <a:extLst>
              <a:ext uri="{FF2B5EF4-FFF2-40B4-BE49-F238E27FC236}">
                <a16:creationId xmlns="" xmlns:a16="http://schemas.microsoft.com/office/drawing/2014/main" id="{D043C3CE-D284-444F-832C-5ECF55BB234B}"/>
              </a:ext>
            </a:extLst>
          </p:cNvPr>
          <p:cNvSpPr txBox="1"/>
          <p:nvPr/>
        </p:nvSpPr>
        <p:spPr>
          <a:xfrm>
            <a:off x="254000" y="3941763"/>
            <a:ext cx="8636000" cy="1016000"/>
          </a:xfrm>
          <a:prstGeom prst="rect">
            <a:avLst/>
          </a:prstGeom>
          <a:noFill/>
        </p:spPr>
        <p:txBody>
          <a:bodyPr>
            <a:spAutoFit/>
          </a:bodyPr>
          <a:lstStyle/>
          <a:p>
            <a:pPr marL="45720" algn="ctr" eaLnBrk="1" fontAlgn="auto" hangingPunct="1">
              <a:spcBef>
                <a:spcPts val="0"/>
              </a:spcBef>
              <a:spcAft>
                <a:spcPts val="0"/>
              </a:spcAft>
              <a:defRPr/>
            </a:pPr>
            <a:r>
              <a:rPr lang="ja-JP" altLang="en-US" sz="6000" dirty="0">
                <a:solidFill>
                  <a:srgbClr val="FF0000"/>
                </a:solidFill>
                <a:effectLst>
                  <a:outerShdw blurRad="38100" dist="38100" dir="2700000" algn="tl">
                    <a:srgbClr val="000000">
                      <a:alpha val="43137"/>
                    </a:srgbClr>
                  </a:outerShdw>
                </a:effectLst>
                <a:latin typeface="+mn-lt"/>
                <a:ea typeface="+mn-ea"/>
              </a:rPr>
              <a:t>５８</a:t>
            </a:r>
            <a:r>
              <a:rPr lang="ja-JP" altLang="en-US" sz="3600" dirty="0">
                <a:solidFill>
                  <a:srgbClr val="FF0000"/>
                </a:solidFill>
                <a:latin typeface="+mn-lt"/>
                <a:ea typeface="+mn-ea"/>
              </a:rPr>
              <a:t>％</a:t>
            </a:r>
            <a:r>
              <a:rPr lang="ja-JP" altLang="en-US" sz="3200" dirty="0">
                <a:latin typeface="+mn-lt"/>
                <a:ea typeface="+mn-ea"/>
              </a:rPr>
              <a:t>が以前よりも家庭学習時間増加！</a:t>
            </a:r>
          </a:p>
        </p:txBody>
      </p:sp>
      <p:sp>
        <p:nvSpPr>
          <p:cNvPr id="9" name="フッター プレースホルダー 3">
            <a:extLst>
              <a:ext uri="{FF2B5EF4-FFF2-40B4-BE49-F238E27FC236}">
                <a16:creationId xmlns="" xmlns:a16="http://schemas.microsoft.com/office/drawing/2014/main" id="{0D65CF64-E0F0-4D5A-9DDF-FE35C5AAE455}"/>
              </a:ext>
            </a:extLst>
          </p:cNvPr>
          <p:cNvSpPr txBox="1">
            <a:spLocks/>
          </p:cNvSpPr>
          <p:nvPr/>
        </p:nvSpPr>
        <p:spPr>
          <a:xfrm>
            <a:off x="4318000" y="6675438"/>
            <a:ext cx="4826000" cy="193675"/>
          </a:xfrm>
          <a:prstGeom prst="rect">
            <a:avLst/>
          </a:prstGeom>
          <a:ln w="19050">
            <a:noFill/>
          </a:ln>
        </p:spPr>
        <p:txBody>
          <a:bodyPr anchor="ctr"/>
          <a:lstStyle>
            <a:defPPr>
              <a:defRPr lang="ja-JP"/>
            </a:defPPr>
            <a:lvl1pPr algn="ctr" rtl="0" eaLnBrk="1" fontAlgn="auto" hangingPunct="1">
              <a:spcBef>
                <a:spcPts val="0"/>
              </a:spcBef>
              <a:spcAft>
                <a:spcPts val="0"/>
              </a:spcAft>
              <a:defRPr kumimoji="1" sz="2400" kern="1200">
                <a:solidFill>
                  <a:srgbClr val="00B0F0"/>
                </a:solidFill>
                <a:latin typeface="+mn-lt"/>
                <a:ea typeface="+mn-ea"/>
                <a:cs typeface="+mn-cs"/>
              </a:defRPr>
            </a:lvl1pPr>
            <a:lvl2pPr marL="4572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2pPr>
            <a:lvl3pPr marL="9144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3pPr>
            <a:lvl4pPr marL="13716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4pPr>
            <a:lvl5pPr marL="18288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5pPr>
            <a:lvl6pPr marL="22860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6pPr>
            <a:lvl7pPr marL="27432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7pPr>
            <a:lvl8pPr marL="32004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8pPr>
            <a:lvl9pPr marL="36576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9pPr>
          </a:lstStyle>
          <a:p>
            <a:pPr algn="r">
              <a:defRPr/>
            </a:pPr>
            <a:r>
              <a:rPr lang="en-US" altLang="ja-JP" sz="1200" dirty="0">
                <a:solidFill>
                  <a:schemeClr val="tx1">
                    <a:lumMod val="50000"/>
                    <a:lumOff val="50000"/>
                  </a:schemeClr>
                </a:solidFill>
              </a:rPr>
              <a:t>Copyright @ 2018 Find active learner., Ltd All Rights Reserved.</a:t>
            </a:r>
            <a:endParaRPr lang="ja-JP" altLang="en-US" sz="1200" dirty="0">
              <a:solidFill>
                <a:schemeClr val="tx1">
                  <a:lumMod val="50000"/>
                  <a:lumOff val="50000"/>
                </a:schemeClr>
              </a:solidFill>
            </a:endParaRPr>
          </a:p>
        </p:txBody>
      </p:sp>
      <p:pic>
        <p:nvPicPr>
          <p:cNvPr id="36869" name="図 2" descr="スクリーンショット が含まれている画像&#10;&#10;非常に高い精度で生成された説明"/>
          <p:cNvPicPr>
            <a:picLocks noChangeAspect="1" noChangeArrowheads="1"/>
          </p:cNvPicPr>
          <p:nvPr/>
        </p:nvPicPr>
        <p:blipFill>
          <a:blip r:embed="rId3">
            <a:extLst>
              <a:ext uri="{28A0092B-C50C-407E-A947-70E740481C1C}">
                <a14:useLocalDpi xmlns:a14="http://schemas.microsoft.com/office/drawing/2010/main" val="0"/>
              </a:ext>
            </a:extLst>
          </a:blip>
          <a:srcRect r="72133" b="3864"/>
          <a:stretch>
            <a:fillRect/>
          </a:stretch>
        </p:blipFill>
        <p:spPr bwMode="auto">
          <a:xfrm>
            <a:off x="182563" y="3095625"/>
            <a:ext cx="25495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0" name="図 4"/>
          <p:cNvPicPr>
            <a:picLocks noChangeAspect="1" noChangeArrowheads="1"/>
          </p:cNvPicPr>
          <p:nvPr/>
        </p:nvPicPr>
        <p:blipFill>
          <a:blip r:embed="rId4">
            <a:extLst>
              <a:ext uri="{28A0092B-C50C-407E-A947-70E740481C1C}">
                <a14:useLocalDpi xmlns:a14="http://schemas.microsoft.com/office/drawing/2010/main" val="0"/>
              </a:ext>
            </a:extLst>
          </a:blip>
          <a:srcRect t="6873"/>
          <a:stretch>
            <a:fillRect/>
          </a:stretch>
        </p:blipFill>
        <p:spPr bwMode="auto">
          <a:xfrm>
            <a:off x="182563" y="2605088"/>
            <a:ext cx="7851775" cy="49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吹き出し: 四角形 6">
            <a:extLst>
              <a:ext uri="{FF2B5EF4-FFF2-40B4-BE49-F238E27FC236}">
                <a16:creationId xmlns="" xmlns:a16="http://schemas.microsoft.com/office/drawing/2014/main" id="{0A27A283-4F83-4285-B6D0-FDCB373B5121}"/>
              </a:ext>
            </a:extLst>
          </p:cNvPr>
          <p:cNvSpPr/>
          <p:nvPr/>
        </p:nvSpPr>
        <p:spPr>
          <a:xfrm>
            <a:off x="9904413" y="2773363"/>
            <a:ext cx="2643187" cy="1568450"/>
          </a:xfrm>
          <a:prstGeom prst="wedgeRectCallout">
            <a:avLst>
              <a:gd name="adj1" fmla="val -72500"/>
              <a:gd name="adj2" fmla="val 1356"/>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dirty="0"/>
              <a:t>こちらのデータを貴校のデータに変えてご利用ください。</a:t>
            </a:r>
          </a:p>
        </p:txBody>
      </p:sp>
      <p:sp>
        <p:nvSpPr>
          <p:cNvPr id="8" name="吹き出し: 四角形 7">
            <a:extLst>
              <a:ext uri="{FF2B5EF4-FFF2-40B4-BE49-F238E27FC236}">
                <a16:creationId xmlns="" xmlns:a16="http://schemas.microsoft.com/office/drawing/2014/main" id="{78086A2A-E8D8-4A33-8E72-E30211B70B17}"/>
              </a:ext>
            </a:extLst>
          </p:cNvPr>
          <p:cNvSpPr/>
          <p:nvPr/>
        </p:nvSpPr>
        <p:spPr>
          <a:xfrm>
            <a:off x="9904413" y="211138"/>
            <a:ext cx="2643187" cy="1255712"/>
          </a:xfrm>
          <a:prstGeom prst="wedgeRectCallout">
            <a:avLst>
              <a:gd name="adj1" fmla="val -72500"/>
              <a:gd name="adj2" fmla="val 1356"/>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dirty="0"/>
              <a:t>こちら結果の良いものや伸びたものに変えてご利用ください。</a:t>
            </a:r>
          </a:p>
        </p:txBody>
      </p:sp>
      <p:pic>
        <p:nvPicPr>
          <p:cNvPr id="36873" name="図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79650" y="3111500"/>
            <a:ext cx="6573838" cy="90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
            <a:extLst>
              <a:ext uri="{FF2B5EF4-FFF2-40B4-BE49-F238E27FC236}">
                <a16:creationId xmlns="" xmlns:a16="http://schemas.microsoft.com/office/drawing/2014/main" id="{F8EE65D8-2228-4EC0-B51F-4E9F5E144298}"/>
              </a:ext>
            </a:extLst>
          </p:cNvPr>
          <p:cNvSpPr txBox="1">
            <a:spLocks/>
          </p:cNvSpPr>
          <p:nvPr/>
        </p:nvSpPr>
        <p:spPr>
          <a:xfrm>
            <a:off x="0" y="150813"/>
            <a:ext cx="9144000" cy="1490662"/>
          </a:xfrm>
          <a:prstGeom prst="rect">
            <a:avLst/>
          </a:prstGeom>
          <a:effectLst/>
        </p:spPr>
        <p:txBody>
          <a:bodyPr anchor="ctr">
            <a:normAutofit fontScale="97500"/>
          </a:bodyPr>
          <a:lstStyle>
            <a:lvl1pPr algn="ctr" defTabSz="457200" rtl="0" eaLnBrk="1" latinLnBrk="0" hangingPunct="1">
              <a:spcBef>
                <a:spcPct val="0"/>
              </a:spcBef>
              <a:buNone/>
              <a:defRPr kumimoji="1" sz="3600" b="1" kern="1200" cap="none">
                <a:ln w="3175" cmpd="sng">
                  <a:noFill/>
                </a:ln>
                <a:solidFill>
                  <a:schemeClr val="tx1">
                    <a:lumMod val="85000"/>
                    <a:lumOff val="15000"/>
                  </a:schemeClr>
                </a:solidFill>
                <a:effectLst/>
                <a:latin typeface="メイリオ" panose="020B0604030504040204" pitchFamily="50" charset="-128"/>
                <a:ea typeface="メイリオ" panose="020B0604030504040204" pitchFamily="50" charset="-128"/>
                <a:cs typeface="メイリオ" panose="020B0604030504040204" pitchFamily="50" charset="-128"/>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algn="l" fontAlgn="auto">
              <a:spcAft>
                <a:spcPts val="0"/>
              </a:spcAft>
              <a:defRPr/>
            </a:pPr>
            <a:r>
              <a:rPr lang="ja-JP" altLang="en-US" sz="4500" dirty="0">
                <a:solidFill>
                  <a:schemeClr val="bg1"/>
                </a:solidFill>
              </a:rPr>
              <a:t>　</a:t>
            </a:r>
            <a:r>
              <a:rPr lang="en-US" altLang="ja-JP" sz="4500" dirty="0">
                <a:solidFill>
                  <a:schemeClr val="bg1"/>
                </a:solidFill>
              </a:rPr>
              <a:t>Q.</a:t>
            </a:r>
            <a:r>
              <a:rPr lang="ja-JP" altLang="en-US" sz="4500" dirty="0">
                <a:solidFill>
                  <a:schemeClr val="bg1"/>
                </a:solidFill>
              </a:rPr>
              <a:t>振り返りができる</a:t>
            </a:r>
            <a:r>
              <a:rPr lang="en-US" altLang="ja-JP" sz="4500" dirty="0">
                <a:solidFill>
                  <a:schemeClr val="bg1"/>
                </a:solidFill>
              </a:rPr>
              <a:t/>
            </a:r>
            <a:br>
              <a:rPr lang="en-US" altLang="ja-JP" sz="4500" dirty="0">
                <a:solidFill>
                  <a:schemeClr val="bg1"/>
                </a:solidFill>
              </a:rPr>
            </a:br>
            <a:r>
              <a:rPr lang="ja-JP" altLang="en-US" sz="4500" dirty="0">
                <a:solidFill>
                  <a:schemeClr val="bg1"/>
                </a:solidFill>
              </a:rPr>
              <a:t>　　　　　　　ようになった</a:t>
            </a:r>
          </a:p>
        </p:txBody>
      </p:sp>
      <p:sp>
        <p:nvSpPr>
          <p:cNvPr id="13" name="テキスト ボックス 12">
            <a:extLst>
              <a:ext uri="{FF2B5EF4-FFF2-40B4-BE49-F238E27FC236}">
                <a16:creationId xmlns="" xmlns:a16="http://schemas.microsoft.com/office/drawing/2014/main" id="{A3EEEF2B-153A-4B98-A71B-1695524ADFD1}"/>
              </a:ext>
            </a:extLst>
          </p:cNvPr>
          <p:cNvSpPr txBox="1"/>
          <p:nvPr/>
        </p:nvSpPr>
        <p:spPr>
          <a:xfrm>
            <a:off x="142875" y="3886200"/>
            <a:ext cx="7651750" cy="1508125"/>
          </a:xfrm>
          <a:prstGeom prst="rect">
            <a:avLst/>
          </a:prstGeom>
          <a:noFill/>
        </p:spPr>
        <p:txBody>
          <a:bodyPr>
            <a:spAutoFit/>
          </a:bodyPr>
          <a:lstStyle/>
          <a:p>
            <a:pPr marL="45720" algn="ctr" eaLnBrk="1" fontAlgn="auto" hangingPunct="1">
              <a:spcBef>
                <a:spcPts val="0"/>
              </a:spcBef>
              <a:spcAft>
                <a:spcPts val="0"/>
              </a:spcAft>
              <a:defRPr/>
            </a:pPr>
            <a:r>
              <a:rPr lang="ja-JP" altLang="en-US" sz="6000" dirty="0">
                <a:solidFill>
                  <a:srgbClr val="FF0000"/>
                </a:solidFill>
                <a:effectLst>
                  <a:outerShdw blurRad="38100" dist="38100" dir="2700000" algn="tl">
                    <a:srgbClr val="000000">
                      <a:alpha val="43137"/>
                    </a:srgbClr>
                  </a:outerShdw>
                </a:effectLst>
                <a:latin typeface="+mn-lt"/>
                <a:ea typeface="+mn-ea"/>
              </a:rPr>
              <a:t>６９</a:t>
            </a:r>
            <a:r>
              <a:rPr lang="ja-JP" altLang="en-US" sz="3600" dirty="0">
                <a:solidFill>
                  <a:srgbClr val="FF0000"/>
                </a:solidFill>
                <a:latin typeface="+mn-lt"/>
                <a:ea typeface="+mn-ea"/>
              </a:rPr>
              <a:t>％</a:t>
            </a:r>
            <a:r>
              <a:rPr lang="ja-JP" altLang="en-US" sz="3200" dirty="0">
                <a:latin typeface="+mn-lt"/>
                <a:ea typeface="+mn-ea"/>
              </a:rPr>
              <a:t>が以前よりも振り返りが</a:t>
            </a:r>
            <a:r>
              <a:rPr lang="en-US" altLang="ja-JP" sz="3200" dirty="0">
                <a:latin typeface="+mn-lt"/>
                <a:ea typeface="+mn-ea"/>
              </a:rPr>
              <a:t/>
            </a:r>
            <a:br>
              <a:rPr lang="en-US" altLang="ja-JP" sz="3200" dirty="0">
                <a:latin typeface="+mn-lt"/>
                <a:ea typeface="+mn-ea"/>
              </a:rPr>
            </a:br>
            <a:r>
              <a:rPr lang="ja-JP" altLang="en-US" sz="3200" dirty="0">
                <a:latin typeface="+mn-lt"/>
                <a:ea typeface="+mn-ea"/>
              </a:rPr>
              <a:t>できるようになった</a:t>
            </a:r>
            <a:endParaRPr lang="en-US" altLang="ja-JP" sz="3200" dirty="0">
              <a:latin typeface="+mn-lt"/>
              <a:ea typeface="+mn-ea"/>
            </a:endParaRPr>
          </a:p>
        </p:txBody>
      </p:sp>
      <p:sp>
        <p:nvSpPr>
          <p:cNvPr id="10" name="フッター プレースホルダー 3">
            <a:extLst>
              <a:ext uri="{FF2B5EF4-FFF2-40B4-BE49-F238E27FC236}">
                <a16:creationId xmlns="" xmlns:a16="http://schemas.microsoft.com/office/drawing/2014/main" id="{3D0891A2-026F-48AE-AD30-F6F9922DB653}"/>
              </a:ext>
            </a:extLst>
          </p:cNvPr>
          <p:cNvSpPr txBox="1">
            <a:spLocks/>
          </p:cNvSpPr>
          <p:nvPr/>
        </p:nvSpPr>
        <p:spPr>
          <a:xfrm>
            <a:off x="4318000" y="6675438"/>
            <a:ext cx="4826000" cy="193675"/>
          </a:xfrm>
          <a:prstGeom prst="rect">
            <a:avLst/>
          </a:prstGeom>
          <a:ln w="19050">
            <a:noFill/>
          </a:ln>
        </p:spPr>
        <p:txBody>
          <a:bodyPr anchor="ctr"/>
          <a:lstStyle>
            <a:defPPr>
              <a:defRPr lang="ja-JP"/>
            </a:defPPr>
            <a:lvl1pPr algn="ctr" rtl="0" eaLnBrk="1" fontAlgn="auto" hangingPunct="1">
              <a:spcBef>
                <a:spcPts val="0"/>
              </a:spcBef>
              <a:spcAft>
                <a:spcPts val="0"/>
              </a:spcAft>
              <a:defRPr kumimoji="1" sz="2400" kern="1200">
                <a:solidFill>
                  <a:srgbClr val="00B0F0"/>
                </a:solidFill>
                <a:latin typeface="+mn-lt"/>
                <a:ea typeface="+mn-ea"/>
                <a:cs typeface="+mn-cs"/>
              </a:defRPr>
            </a:lvl1pPr>
            <a:lvl2pPr marL="4572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2pPr>
            <a:lvl3pPr marL="9144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3pPr>
            <a:lvl4pPr marL="13716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4pPr>
            <a:lvl5pPr marL="18288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5pPr>
            <a:lvl6pPr marL="22860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6pPr>
            <a:lvl7pPr marL="27432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7pPr>
            <a:lvl8pPr marL="32004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8pPr>
            <a:lvl9pPr marL="36576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9pPr>
          </a:lstStyle>
          <a:p>
            <a:pPr algn="r">
              <a:defRPr/>
            </a:pPr>
            <a:r>
              <a:rPr lang="en-US" altLang="ja-JP" sz="1200" dirty="0">
                <a:solidFill>
                  <a:schemeClr val="tx1">
                    <a:lumMod val="50000"/>
                    <a:lumOff val="50000"/>
                  </a:schemeClr>
                </a:solidFill>
              </a:rPr>
              <a:t>Copyright @ 2018 Find active learner., Ltd All Rights Reserved.</a:t>
            </a:r>
            <a:endParaRPr lang="ja-JP" altLang="en-US" sz="1200" dirty="0">
              <a:solidFill>
                <a:schemeClr val="tx1">
                  <a:lumMod val="50000"/>
                  <a:lumOff val="50000"/>
                </a:schemeClr>
              </a:solidFill>
            </a:endParaRPr>
          </a:p>
        </p:txBody>
      </p:sp>
      <p:pic>
        <p:nvPicPr>
          <p:cNvPr id="38917" name="図 2" descr="スクリーンショット が含まれている画像&#10;&#10;非常に高い精度で生成された説明"/>
          <p:cNvPicPr>
            <a:picLocks noChangeAspect="1" noChangeArrowheads="1"/>
          </p:cNvPicPr>
          <p:nvPr/>
        </p:nvPicPr>
        <p:blipFill>
          <a:blip r:embed="rId2">
            <a:extLst>
              <a:ext uri="{28A0092B-C50C-407E-A947-70E740481C1C}">
                <a14:useLocalDpi xmlns:a14="http://schemas.microsoft.com/office/drawing/2010/main" val="0"/>
              </a:ext>
            </a:extLst>
          </a:blip>
          <a:srcRect l="615" t="9428" r="72363"/>
          <a:stretch>
            <a:fillRect/>
          </a:stretch>
        </p:blipFill>
        <p:spPr bwMode="auto">
          <a:xfrm>
            <a:off x="187325" y="2990850"/>
            <a:ext cx="2492375"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8" name="図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7325" y="2566988"/>
            <a:ext cx="7897813" cy="538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吹き出し: 四角形 6">
            <a:extLst>
              <a:ext uri="{FF2B5EF4-FFF2-40B4-BE49-F238E27FC236}">
                <a16:creationId xmlns="" xmlns:a16="http://schemas.microsoft.com/office/drawing/2014/main" id="{FD4BFEA0-AC5D-444D-9E42-60CA2D4FC40B}"/>
              </a:ext>
            </a:extLst>
          </p:cNvPr>
          <p:cNvSpPr/>
          <p:nvPr/>
        </p:nvSpPr>
        <p:spPr>
          <a:xfrm>
            <a:off x="9904413" y="2884488"/>
            <a:ext cx="2643187" cy="1568450"/>
          </a:xfrm>
          <a:prstGeom prst="wedgeRectCallout">
            <a:avLst>
              <a:gd name="adj1" fmla="val -72500"/>
              <a:gd name="adj2" fmla="val 1356"/>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dirty="0"/>
              <a:t>こちらのデータを貴校のデータに変えてご利用ください。</a:t>
            </a:r>
          </a:p>
        </p:txBody>
      </p:sp>
      <p:sp>
        <p:nvSpPr>
          <p:cNvPr id="8" name="吹き出し: 四角形 7">
            <a:extLst>
              <a:ext uri="{FF2B5EF4-FFF2-40B4-BE49-F238E27FC236}">
                <a16:creationId xmlns="" xmlns:a16="http://schemas.microsoft.com/office/drawing/2014/main" id="{28401A14-A4E2-42CD-9C30-F1D8F48B994A}"/>
              </a:ext>
            </a:extLst>
          </p:cNvPr>
          <p:cNvSpPr/>
          <p:nvPr/>
        </p:nvSpPr>
        <p:spPr>
          <a:xfrm>
            <a:off x="9904413" y="211138"/>
            <a:ext cx="2643187" cy="1255712"/>
          </a:xfrm>
          <a:prstGeom prst="wedgeRectCallout">
            <a:avLst>
              <a:gd name="adj1" fmla="val -72500"/>
              <a:gd name="adj2" fmla="val 1356"/>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dirty="0"/>
              <a:t>こちら結果の良いものや伸びたものに変えてご利用ください。</a:t>
            </a:r>
          </a:p>
        </p:txBody>
      </p:sp>
      <p:pic>
        <p:nvPicPr>
          <p:cNvPr id="38921" name="図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71750" y="3170238"/>
            <a:ext cx="6288088" cy="85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 xmlns:a16="http://schemas.microsoft.com/office/drawing/2014/main" id="{74E14CF1-2907-470F-AE69-0D94337EF65D}"/>
              </a:ext>
            </a:extLst>
          </p:cNvPr>
          <p:cNvSpPr>
            <a:spLocks noGrp="1"/>
          </p:cNvSpPr>
          <p:nvPr>
            <p:ph type="title"/>
          </p:nvPr>
        </p:nvSpPr>
        <p:spPr>
          <a:xfrm>
            <a:off x="407988" y="3087688"/>
            <a:ext cx="8380412" cy="1054100"/>
          </a:xfrm>
        </p:spPr>
        <p:txBody>
          <a:bodyPr/>
          <a:lstStyle/>
          <a:p>
            <a:pPr eaLnBrk="1" fontAlgn="auto" hangingPunct="1">
              <a:spcAft>
                <a:spcPts val="0"/>
              </a:spcAft>
              <a:defRPr/>
            </a:pPr>
            <a:r>
              <a:rPr lang="ja-JP" altLang="en-US" sz="8000" dirty="0">
                <a:solidFill>
                  <a:srgbClr val="3A000B"/>
                </a:solidFill>
              </a:rPr>
              <a:t>利用調査比較</a:t>
            </a:r>
          </a:p>
        </p:txBody>
      </p:sp>
      <p:sp>
        <p:nvSpPr>
          <p:cNvPr id="5" name="フッター プレースホルダー 3">
            <a:extLst>
              <a:ext uri="{FF2B5EF4-FFF2-40B4-BE49-F238E27FC236}">
                <a16:creationId xmlns="" xmlns:a16="http://schemas.microsoft.com/office/drawing/2014/main" id="{AF77348F-D956-4119-A4E8-76D3FD68ED01}"/>
              </a:ext>
            </a:extLst>
          </p:cNvPr>
          <p:cNvSpPr txBox="1">
            <a:spLocks/>
          </p:cNvSpPr>
          <p:nvPr/>
        </p:nvSpPr>
        <p:spPr>
          <a:xfrm>
            <a:off x="4318000" y="6675438"/>
            <a:ext cx="4826000" cy="193675"/>
          </a:xfrm>
          <a:prstGeom prst="rect">
            <a:avLst/>
          </a:prstGeom>
          <a:ln w="19050">
            <a:noFill/>
          </a:ln>
        </p:spPr>
        <p:txBody>
          <a:bodyPr anchor="ctr"/>
          <a:lstStyle>
            <a:defPPr>
              <a:defRPr lang="ja-JP"/>
            </a:defPPr>
            <a:lvl1pPr algn="ctr" rtl="0" eaLnBrk="1" fontAlgn="auto" hangingPunct="1">
              <a:spcBef>
                <a:spcPts val="0"/>
              </a:spcBef>
              <a:spcAft>
                <a:spcPts val="0"/>
              </a:spcAft>
              <a:defRPr kumimoji="1" sz="2400" kern="1200">
                <a:solidFill>
                  <a:srgbClr val="00B0F0"/>
                </a:solidFill>
                <a:latin typeface="+mn-lt"/>
                <a:ea typeface="+mn-ea"/>
                <a:cs typeface="+mn-cs"/>
              </a:defRPr>
            </a:lvl1pPr>
            <a:lvl2pPr marL="4572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2pPr>
            <a:lvl3pPr marL="9144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3pPr>
            <a:lvl4pPr marL="13716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4pPr>
            <a:lvl5pPr marL="18288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5pPr>
            <a:lvl6pPr marL="22860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6pPr>
            <a:lvl7pPr marL="27432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7pPr>
            <a:lvl8pPr marL="32004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8pPr>
            <a:lvl9pPr marL="36576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9pPr>
          </a:lstStyle>
          <a:p>
            <a:pPr algn="r">
              <a:defRPr/>
            </a:pPr>
            <a:r>
              <a:rPr lang="en-US" altLang="ja-JP" sz="1200" dirty="0">
                <a:solidFill>
                  <a:schemeClr val="tx1">
                    <a:lumMod val="50000"/>
                    <a:lumOff val="50000"/>
                  </a:schemeClr>
                </a:solidFill>
              </a:rPr>
              <a:t>Copyright @ 2018 Find active learner., Ltd All Rights Reserved.</a:t>
            </a:r>
            <a:endParaRPr lang="ja-JP" altLang="en-US" sz="1200"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
            <a:extLst>
              <a:ext uri="{FF2B5EF4-FFF2-40B4-BE49-F238E27FC236}">
                <a16:creationId xmlns="" xmlns:a16="http://schemas.microsoft.com/office/drawing/2014/main" id="{61B10FA2-DA3F-49D3-801F-7AFAD1DB54E4}"/>
              </a:ext>
            </a:extLst>
          </p:cNvPr>
          <p:cNvSpPr txBox="1">
            <a:spLocks/>
          </p:cNvSpPr>
          <p:nvPr/>
        </p:nvSpPr>
        <p:spPr>
          <a:xfrm>
            <a:off x="0" y="150813"/>
            <a:ext cx="9144000" cy="1490662"/>
          </a:xfrm>
          <a:prstGeom prst="rect">
            <a:avLst/>
          </a:prstGeom>
          <a:effectLst/>
        </p:spPr>
        <p:txBody>
          <a:bodyPr anchor="ctr">
            <a:normAutofit fontScale="97500"/>
          </a:bodyPr>
          <a:lstStyle>
            <a:lvl1pPr algn="ctr" defTabSz="457200" rtl="0" eaLnBrk="1" latinLnBrk="0" hangingPunct="1">
              <a:spcBef>
                <a:spcPct val="0"/>
              </a:spcBef>
              <a:buNone/>
              <a:defRPr kumimoji="1" sz="3600" b="1" kern="1200" cap="none">
                <a:ln w="3175" cmpd="sng">
                  <a:noFill/>
                </a:ln>
                <a:solidFill>
                  <a:schemeClr val="tx1">
                    <a:lumMod val="85000"/>
                    <a:lumOff val="15000"/>
                  </a:schemeClr>
                </a:solidFill>
                <a:effectLst/>
                <a:latin typeface="メイリオ" panose="020B0604030504040204" pitchFamily="50" charset="-128"/>
                <a:ea typeface="メイリオ" panose="020B0604030504040204" pitchFamily="50" charset="-128"/>
                <a:cs typeface="メイリオ" panose="020B0604030504040204" pitchFamily="50" charset="-128"/>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fontAlgn="auto">
              <a:spcAft>
                <a:spcPts val="0"/>
              </a:spcAft>
              <a:defRPr/>
            </a:pPr>
            <a:r>
              <a:rPr lang="en-US" altLang="ja-JP" sz="4500" dirty="0">
                <a:solidFill>
                  <a:schemeClr val="bg1"/>
                </a:solidFill>
              </a:rPr>
              <a:t>Q.</a:t>
            </a:r>
            <a:r>
              <a:rPr lang="ja-JP" altLang="en-US" sz="4500" dirty="0">
                <a:solidFill>
                  <a:schemeClr val="bg1"/>
                </a:solidFill>
              </a:rPr>
              <a:t>家庭学習時間が増えた</a:t>
            </a:r>
          </a:p>
        </p:txBody>
      </p:sp>
      <p:sp>
        <p:nvSpPr>
          <p:cNvPr id="17" name="フッター プレースホルダー 3">
            <a:extLst>
              <a:ext uri="{FF2B5EF4-FFF2-40B4-BE49-F238E27FC236}">
                <a16:creationId xmlns="" xmlns:a16="http://schemas.microsoft.com/office/drawing/2014/main" id="{89663F24-4F25-43C8-8B80-E8A9DB3C2944}"/>
              </a:ext>
            </a:extLst>
          </p:cNvPr>
          <p:cNvSpPr txBox="1">
            <a:spLocks/>
          </p:cNvSpPr>
          <p:nvPr/>
        </p:nvSpPr>
        <p:spPr>
          <a:xfrm>
            <a:off x="4318000" y="6675438"/>
            <a:ext cx="4826000" cy="193675"/>
          </a:xfrm>
          <a:prstGeom prst="rect">
            <a:avLst/>
          </a:prstGeom>
          <a:ln w="19050">
            <a:noFill/>
          </a:ln>
        </p:spPr>
        <p:txBody>
          <a:bodyPr anchor="ctr"/>
          <a:lstStyle>
            <a:defPPr>
              <a:defRPr lang="ja-JP"/>
            </a:defPPr>
            <a:lvl1pPr algn="ctr" rtl="0" eaLnBrk="1" fontAlgn="auto" hangingPunct="1">
              <a:spcBef>
                <a:spcPts val="0"/>
              </a:spcBef>
              <a:spcAft>
                <a:spcPts val="0"/>
              </a:spcAft>
              <a:defRPr kumimoji="1" sz="2400" kern="1200">
                <a:solidFill>
                  <a:srgbClr val="00B0F0"/>
                </a:solidFill>
                <a:latin typeface="+mn-lt"/>
                <a:ea typeface="+mn-ea"/>
                <a:cs typeface="+mn-cs"/>
              </a:defRPr>
            </a:lvl1pPr>
            <a:lvl2pPr marL="4572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2pPr>
            <a:lvl3pPr marL="9144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3pPr>
            <a:lvl4pPr marL="13716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4pPr>
            <a:lvl5pPr marL="18288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5pPr>
            <a:lvl6pPr marL="22860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6pPr>
            <a:lvl7pPr marL="27432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7pPr>
            <a:lvl8pPr marL="32004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8pPr>
            <a:lvl9pPr marL="36576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9pPr>
          </a:lstStyle>
          <a:p>
            <a:pPr algn="r">
              <a:defRPr/>
            </a:pPr>
            <a:r>
              <a:rPr lang="en-US" altLang="ja-JP" sz="1200" dirty="0">
                <a:solidFill>
                  <a:schemeClr val="tx1">
                    <a:lumMod val="50000"/>
                    <a:lumOff val="50000"/>
                  </a:schemeClr>
                </a:solidFill>
              </a:rPr>
              <a:t>Copyright @ 2018 Find active learner., Ltd All Rights Reserved.</a:t>
            </a:r>
            <a:endParaRPr lang="ja-JP" altLang="en-US" sz="1200" dirty="0">
              <a:solidFill>
                <a:schemeClr val="tx1">
                  <a:lumMod val="50000"/>
                  <a:lumOff val="50000"/>
                </a:schemeClr>
              </a:solidFill>
            </a:endParaRPr>
          </a:p>
        </p:txBody>
      </p:sp>
      <p:pic>
        <p:nvPicPr>
          <p:cNvPr id="41988" name="図 4"/>
          <p:cNvPicPr>
            <a:picLocks noChangeAspect="1" noChangeArrowheads="1"/>
          </p:cNvPicPr>
          <p:nvPr/>
        </p:nvPicPr>
        <p:blipFill>
          <a:blip r:embed="rId3">
            <a:extLst>
              <a:ext uri="{28A0092B-C50C-407E-A947-70E740481C1C}">
                <a14:useLocalDpi xmlns:a14="http://schemas.microsoft.com/office/drawing/2010/main" val="0"/>
              </a:ext>
            </a:extLst>
          </a:blip>
          <a:srcRect r="1424" b="4221"/>
          <a:stretch>
            <a:fillRect/>
          </a:stretch>
        </p:blipFill>
        <p:spPr bwMode="auto">
          <a:xfrm>
            <a:off x="225425" y="1828800"/>
            <a:ext cx="8693150" cy="4538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正方形/長方形 7">
            <a:extLst>
              <a:ext uri="{FF2B5EF4-FFF2-40B4-BE49-F238E27FC236}">
                <a16:creationId xmlns="" xmlns:a16="http://schemas.microsoft.com/office/drawing/2014/main" id="{F07B7602-B529-455F-A434-BD05B44AD547}"/>
              </a:ext>
            </a:extLst>
          </p:cNvPr>
          <p:cNvSpPr/>
          <p:nvPr/>
        </p:nvSpPr>
        <p:spPr>
          <a:xfrm>
            <a:off x="958850" y="3822700"/>
            <a:ext cx="5167313" cy="579438"/>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6" name="正方形/長方形 15">
            <a:extLst>
              <a:ext uri="{FF2B5EF4-FFF2-40B4-BE49-F238E27FC236}">
                <a16:creationId xmlns="" xmlns:a16="http://schemas.microsoft.com/office/drawing/2014/main" id="{2D19DC9F-E653-441C-BD35-CF07408301B9}"/>
              </a:ext>
            </a:extLst>
          </p:cNvPr>
          <p:cNvSpPr/>
          <p:nvPr/>
        </p:nvSpPr>
        <p:spPr>
          <a:xfrm>
            <a:off x="958850" y="5253038"/>
            <a:ext cx="4483100" cy="579437"/>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8" name="吹き出し: 四角形 17">
            <a:extLst>
              <a:ext uri="{FF2B5EF4-FFF2-40B4-BE49-F238E27FC236}">
                <a16:creationId xmlns="" xmlns:a16="http://schemas.microsoft.com/office/drawing/2014/main" id="{3734A00E-1534-4C9A-8177-68DCE50B692A}"/>
              </a:ext>
            </a:extLst>
          </p:cNvPr>
          <p:cNvSpPr/>
          <p:nvPr/>
        </p:nvSpPr>
        <p:spPr>
          <a:xfrm>
            <a:off x="9904413" y="3822700"/>
            <a:ext cx="2643187" cy="1568450"/>
          </a:xfrm>
          <a:prstGeom prst="wedgeRectCallout">
            <a:avLst>
              <a:gd name="adj1" fmla="val -72500"/>
              <a:gd name="adj2" fmla="val 1356"/>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dirty="0"/>
              <a:t>こちらのデータを貴校のデータに変えてご利用ください。</a:t>
            </a:r>
          </a:p>
        </p:txBody>
      </p:sp>
      <p:sp>
        <p:nvSpPr>
          <p:cNvPr id="19" name="吹き出し: 四角形 18">
            <a:extLst>
              <a:ext uri="{FF2B5EF4-FFF2-40B4-BE49-F238E27FC236}">
                <a16:creationId xmlns="" xmlns:a16="http://schemas.microsoft.com/office/drawing/2014/main" id="{2F0071E0-B12B-4D6D-A12D-AEB9C2DDEBCB}"/>
              </a:ext>
            </a:extLst>
          </p:cNvPr>
          <p:cNvSpPr/>
          <p:nvPr/>
        </p:nvSpPr>
        <p:spPr>
          <a:xfrm>
            <a:off x="9904413" y="211138"/>
            <a:ext cx="2643187" cy="1255712"/>
          </a:xfrm>
          <a:prstGeom prst="wedgeRectCallout">
            <a:avLst>
              <a:gd name="adj1" fmla="val -72500"/>
              <a:gd name="adj2" fmla="val 1356"/>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dirty="0"/>
              <a:t>こちら結果の良いものや伸びたものに変えてご利用ください。</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1">
            <a:extLst>
              <a:ext uri="{FF2B5EF4-FFF2-40B4-BE49-F238E27FC236}">
                <a16:creationId xmlns="" xmlns:a16="http://schemas.microsoft.com/office/drawing/2014/main" id="{C5A789D6-1074-4FE4-A4AD-54FC55A89BCE}"/>
              </a:ext>
            </a:extLst>
          </p:cNvPr>
          <p:cNvSpPr txBox="1">
            <a:spLocks/>
          </p:cNvSpPr>
          <p:nvPr/>
        </p:nvSpPr>
        <p:spPr>
          <a:xfrm>
            <a:off x="0" y="150813"/>
            <a:ext cx="9144000" cy="1490662"/>
          </a:xfrm>
          <a:prstGeom prst="rect">
            <a:avLst/>
          </a:prstGeom>
          <a:effectLst/>
        </p:spPr>
        <p:txBody>
          <a:bodyPr anchor="ctr">
            <a:normAutofit fontScale="97500"/>
          </a:bodyPr>
          <a:lstStyle>
            <a:lvl1pPr algn="ctr" defTabSz="457200" rtl="0" eaLnBrk="1" latinLnBrk="0" hangingPunct="1">
              <a:spcBef>
                <a:spcPct val="0"/>
              </a:spcBef>
              <a:buNone/>
              <a:defRPr kumimoji="1" sz="3600" b="1" kern="1200" cap="none">
                <a:ln w="3175" cmpd="sng">
                  <a:noFill/>
                </a:ln>
                <a:solidFill>
                  <a:schemeClr val="tx1">
                    <a:lumMod val="85000"/>
                    <a:lumOff val="15000"/>
                  </a:schemeClr>
                </a:solidFill>
                <a:effectLst/>
                <a:latin typeface="メイリオ" panose="020B0604030504040204" pitchFamily="50" charset="-128"/>
                <a:ea typeface="メイリオ" panose="020B0604030504040204" pitchFamily="50" charset="-128"/>
                <a:cs typeface="メイリオ" panose="020B0604030504040204" pitchFamily="50" charset="-128"/>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algn="l" fontAlgn="auto">
              <a:spcAft>
                <a:spcPts val="0"/>
              </a:spcAft>
              <a:defRPr/>
            </a:pPr>
            <a:r>
              <a:rPr lang="ja-JP" altLang="en-US" sz="4500" dirty="0">
                <a:solidFill>
                  <a:schemeClr val="bg1"/>
                </a:solidFill>
              </a:rPr>
              <a:t>　</a:t>
            </a:r>
            <a:r>
              <a:rPr lang="en-US" altLang="ja-JP" sz="4500" dirty="0">
                <a:solidFill>
                  <a:schemeClr val="bg1"/>
                </a:solidFill>
              </a:rPr>
              <a:t>Q.</a:t>
            </a:r>
            <a:r>
              <a:rPr lang="ja-JP" altLang="en-US" sz="4500" dirty="0">
                <a:solidFill>
                  <a:schemeClr val="bg1"/>
                </a:solidFill>
              </a:rPr>
              <a:t>先の予定を</a:t>
            </a:r>
            <a:endParaRPr lang="en-US" altLang="ja-JP" sz="4500" dirty="0">
              <a:solidFill>
                <a:schemeClr val="bg1"/>
              </a:solidFill>
            </a:endParaRPr>
          </a:p>
          <a:p>
            <a:pPr algn="l" fontAlgn="auto">
              <a:spcAft>
                <a:spcPts val="0"/>
              </a:spcAft>
              <a:defRPr/>
            </a:pPr>
            <a:r>
              <a:rPr lang="ja-JP" altLang="en-US" sz="4500" dirty="0">
                <a:solidFill>
                  <a:schemeClr val="bg1"/>
                </a:solidFill>
              </a:rPr>
              <a:t>　　　　　意識するようになった</a:t>
            </a:r>
          </a:p>
        </p:txBody>
      </p:sp>
      <p:sp>
        <p:nvSpPr>
          <p:cNvPr id="18" name="フッター プレースホルダー 3">
            <a:extLst>
              <a:ext uri="{FF2B5EF4-FFF2-40B4-BE49-F238E27FC236}">
                <a16:creationId xmlns="" xmlns:a16="http://schemas.microsoft.com/office/drawing/2014/main" id="{F7442258-1919-4404-81A9-E89F9589877D}"/>
              </a:ext>
            </a:extLst>
          </p:cNvPr>
          <p:cNvSpPr txBox="1">
            <a:spLocks/>
          </p:cNvSpPr>
          <p:nvPr/>
        </p:nvSpPr>
        <p:spPr>
          <a:xfrm>
            <a:off x="4318000" y="6675438"/>
            <a:ext cx="4826000" cy="193675"/>
          </a:xfrm>
          <a:prstGeom prst="rect">
            <a:avLst/>
          </a:prstGeom>
          <a:ln w="19050">
            <a:noFill/>
          </a:ln>
        </p:spPr>
        <p:txBody>
          <a:bodyPr anchor="ctr"/>
          <a:lstStyle>
            <a:defPPr>
              <a:defRPr lang="ja-JP"/>
            </a:defPPr>
            <a:lvl1pPr algn="ctr" rtl="0" eaLnBrk="1" fontAlgn="auto" hangingPunct="1">
              <a:spcBef>
                <a:spcPts val="0"/>
              </a:spcBef>
              <a:spcAft>
                <a:spcPts val="0"/>
              </a:spcAft>
              <a:defRPr kumimoji="1" sz="2400" kern="1200">
                <a:solidFill>
                  <a:srgbClr val="00B0F0"/>
                </a:solidFill>
                <a:latin typeface="+mn-lt"/>
                <a:ea typeface="+mn-ea"/>
                <a:cs typeface="+mn-cs"/>
              </a:defRPr>
            </a:lvl1pPr>
            <a:lvl2pPr marL="4572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2pPr>
            <a:lvl3pPr marL="9144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3pPr>
            <a:lvl4pPr marL="13716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4pPr>
            <a:lvl5pPr marL="18288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5pPr>
            <a:lvl6pPr marL="22860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6pPr>
            <a:lvl7pPr marL="27432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7pPr>
            <a:lvl8pPr marL="32004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8pPr>
            <a:lvl9pPr marL="36576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9pPr>
          </a:lstStyle>
          <a:p>
            <a:pPr algn="r">
              <a:defRPr/>
            </a:pPr>
            <a:r>
              <a:rPr lang="en-US" altLang="ja-JP" sz="1200" dirty="0">
                <a:solidFill>
                  <a:schemeClr val="tx1">
                    <a:lumMod val="50000"/>
                    <a:lumOff val="50000"/>
                  </a:schemeClr>
                </a:solidFill>
              </a:rPr>
              <a:t>Copyright @ 2018 Find active learner., Ltd All Rights Reserved.</a:t>
            </a:r>
            <a:endParaRPr lang="ja-JP" altLang="en-US" sz="1200" dirty="0">
              <a:solidFill>
                <a:schemeClr val="tx1">
                  <a:lumMod val="50000"/>
                  <a:lumOff val="50000"/>
                </a:schemeClr>
              </a:solidFill>
            </a:endParaRPr>
          </a:p>
        </p:txBody>
      </p:sp>
      <p:pic>
        <p:nvPicPr>
          <p:cNvPr id="44036" name="図 1"/>
          <p:cNvPicPr>
            <a:picLocks noChangeAspect="1" noChangeArrowheads="1"/>
          </p:cNvPicPr>
          <p:nvPr/>
        </p:nvPicPr>
        <p:blipFill>
          <a:blip r:embed="rId2">
            <a:extLst>
              <a:ext uri="{28A0092B-C50C-407E-A947-70E740481C1C}">
                <a14:useLocalDpi xmlns:a14="http://schemas.microsoft.com/office/drawing/2010/main" val="0"/>
              </a:ext>
            </a:extLst>
          </a:blip>
          <a:srcRect l="638" r="1730"/>
          <a:stretch>
            <a:fillRect/>
          </a:stretch>
        </p:blipFill>
        <p:spPr bwMode="auto">
          <a:xfrm>
            <a:off x="260350" y="1825625"/>
            <a:ext cx="8623300" cy="468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正方形/長方形 14">
            <a:extLst>
              <a:ext uri="{FF2B5EF4-FFF2-40B4-BE49-F238E27FC236}">
                <a16:creationId xmlns="" xmlns:a16="http://schemas.microsoft.com/office/drawing/2014/main" id="{D776EAD2-7BE2-464E-9BC9-8263E0C9D3D9}"/>
              </a:ext>
            </a:extLst>
          </p:cNvPr>
          <p:cNvSpPr/>
          <p:nvPr/>
        </p:nvSpPr>
        <p:spPr>
          <a:xfrm>
            <a:off x="1035050" y="3822700"/>
            <a:ext cx="6565900" cy="579438"/>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6" name="正方形/長方形 15">
            <a:extLst>
              <a:ext uri="{FF2B5EF4-FFF2-40B4-BE49-F238E27FC236}">
                <a16:creationId xmlns="" xmlns:a16="http://schemas.microsoft.com/office/drawing/2014/main" id="{EB042040-7E6D-49C9-A0EF-ABD817A9E783}"/>
              </a:ext>
            </a:extLst>
          </p:cNvPr>
          <p:cNvSpPr/>
          <p:nvPr/>
        </p:nvSpPr>
        <p:spPr>
          <a:xfrm>
            <a:off x="1035050" y="5253038"/>
            <a:ext cx="5080000" cy="579437"/>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7" name="吹き出し: 四角形 6">
            <a:extLst>
              <a:ext uri="{FF2B5EF4-FFF2-40B4-BE49-F238E27FC236}">
                <a16:creationId xmlns="" xmlns:a16="http://schemas.microsoft.com/office/drawing/2014/main" id="{5F68D2F4-75B9-4C55-8195-226D954E5EB2}"/>
              </a:ext>
            </a:extLst>
          </p:cNvPr>
          <p:cNvSpPr/>
          <p:nvPr/>
        </p:nvSpPr>
        <p:spPr>
          <a:xfrm>
            <a:off x="9904413" y="3822700"/>
            <a:ext cx="2643187" cy="1568450"/>
          </a:xfrm>
          <a:prstGeom prst="wedgeRectCallout">
            <a:avLst>
              <a:gd name="adj1" fmla="val -72500"/>
              <a:gd name="adj2" fmla="val 1356"/>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dirty="0"/>
              <a:t>こちらのデータを貴校のデータに変えてご利用ください。</a:t>
            </a:r>
          </a:p>
        </p:txBody>
      </p:sp>
      <p:sp>
        <p:nvSpPr>
          <p:cNvPr id="8" name="吹き出し: 四角形 7">
            <a:extLst>
              <a:ext uri="{FF2B5EF4-FFF2-40B4-BE49-F238E27FC236}">
                <a16:creationId xmlns="" xmlns:a16="http://schemas.microsoft.com/office/drawing/2014/main" id="{6CC06121-82FE-4A7F-9D35-4B96D2805BF7}"/>
              </a:ext>
            </a:extLst>
          </p:cNvPr>
          <p:cNvSpPr/>
          <p:nvPr/>
        </p:nvSpPr>
        <p:spPr>
          <a:xfrm>
            <a:off x="9904413" y="211138"/>
            <a:ext cx="2643187" cy="1255712"/>
          </a:xfrm>
          <a:prstGeom prst="wedgeRectCallout">
            <a:avLst>
              <a:gd name="adj1" fmla="val -72500"/>
              <a:gd name="adj2" fmla="val 1356"/>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dirty="0"/>
              <a:t>こちら結果の良いものや伸びたものに変えてご利用ください。</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1">
            <a:extLst>
              <a:ext uri="{FF2B5EF4-FFF2-40B4-BE49-F238E27FC236}">
                <a16:creationId xmlns="" xmlns:a16="http://schemas.microsoft.com/office/drawing/2014/main" id="{79FB3FB1-329B-4E91-82FA-177B52C0F572}"/>
              </a:ext>
            </a:extLst>
          </p:cNvPr>
          <p:cNvSpPr txBox="1">
            <a:spLocks/>
          </p:cNvSpPr>
          <p:nvPr/>
        </p:nvSpPr>
        <p:spPr>
          <a:xfrm>
            <a:off x="0" y="150813"/>
            <a:ext cx="9144000" cy="1490662"/>
          </a:xfrm>
          <a:prstGeom prst="rect">
            <a:avLst/>
          </a:prstGeom>
          <a:effectLst/>
        </p:spPr>
        <p:txBody>
          <a:bodyPr anchor="ctr">
            <a:normAutofit fontScale="97500"/>
          </a:bodyPr>
          <a:lstStyle>
            <a:lvl1pPr algn="ctr" defTabSz="457200" rtl="0" eaLnBrk="1" latinLnBrk="0" hangingPunct="1">
              <a:spcBef>
                <a:spcPct val="0"/>
              </a:spcBef>
              <a:buNone/>
              <a:defRPr kumimoji="1" sz="3600" b="1" kern="1200" cap="none">
                <a:ln w="3175" cmpd="sng">
                  <a:noFill/>
                </a:ln>
                <a:solidFill>
                  <a:schemeClr val="tx1">
                    <a:lumMod val="85000"/>
                    <a:lumOff val="15000"/>
                  </a:schemeClr>
                </a:solidFill>
                <a:effectLst/>
                <a:latin typeface="メイリオ" panose="020B0604030504040204" pitchFamily="50" charset="-128"/>
                <a:ea typeface="メイリオ" panose="020B0604030504040204" pitchFamily="50" charset="-128"/>
                <a:cs typeface="メイリオ" panose="020B0604030504040204" pitchFamily="50" charset="-128"/>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fontAlgn="auto">
              <a:spcAft>
                <a:spcPts val="0"/>
              </a:spcAft>
              <a:defRPr/>
            </a:pPr>
            <a:r>
              <a:rPr lang="en-US" altLang="ja-JP" sz="4500" dirty="0">
                <a:solidFill>
                  <a:schemeClr val="bg1"/>
                </a:solidFill>
              </a:rPr>
              <a:t>Q.</a:t>
            </a:r>
            <a:r>
              <a:rPr lang="ja-JP" altLang="en-US" sz="4500" dirty="0">
                <a:solidFill>
                  <a:schemeClr val="bg1"/>
                </a:solidFill>
              </a:rPr>
              <a:t>忘れ物が減った</a:t>
            </a:r>
          </a:p>
        </p:txBody>
      </p:sp>
      <p:sp>
        <p:nvSpPr>
          <p:cNvPr id="17" name="フッター プレースホルダー 3">
            <a:extLst>
              <a:ext uri="{FF2B5EF4-FFF2-40B4-BE49-F238E27FC236}">
                <a16:creationId xmlns="" xmlns:a16="http://schemas.microsoft.com/office/drawing/2014/main" id="{1C77298B-61DE-4565-8141-60DB68CA9B2F}"/>
              </a:ext>
            </a:extLst>
          </p:cNvPr>
          <p:cNvSpPr txBox="1">
            <a:spLocks/>
          </p:cNvSpPr>
          <p:nvPr/>
        </p:nvSpPr>
        <p:spPr>
          <a:xfrm>
            <a:off x="4318000" y="6675438"/>
            <a:ext cx="4826000" cy="193675"/>
          </a:xfrm>
          <a:prstGeom prst="rect">
            <a:avLst/>
          </a:prstGeom>
          <a:ln w="19050">
            <a:noFill/>
          </a:ln>
        </p:spPr>
        <p:txBody>
          <a:bodyPr anchor="ctr"/>
          <a:lstStyle>
            <a:defPPr>
              <a:defRPr lang="ja-JP"/>
            </a:defPPr>
            <a:lvl1pPr algn="ctr" rtl="0" eaLnBrk="1" fontAlgn="auto" hangingPunct="1">
              <a:spcBef>
                <a:spcPts val="0"/>
              </a:spcBef>
              <a:spcAft>
                <a:spcPts val="0"/>
              </a:spcAft>
              <a:defRPr kumimoji="1" sz="2400" kern="1200">
                <a:solidFill>
                  <a:srgbClr val="00B0F0"/>
                </a:solidFill>
                <a:latin typeface="+mn-lt"/>
                <a:ea typeface="+mn-ea"/>
                <a:cs typeface="+mn-cs"/>
              </a:defRPr>
            </a:lvl1pPr>
            <a:lvl2pPr marL="4572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2pPr>
            <a:lvl3pPr marL="9144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3pPr>
            <a:lvl4pPr marL="13716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4pPr>
            <a:lvl5pPr marL="18288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5pPr>
            <a:lvl6pPr marL="22860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6pPr>
            <a:lvl7pPr marL="27432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7pPr>
            <a:lvl8pPr marL="32004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8pPr>
            <a:lvl9pPr marL="36576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9pPr>
          </a:lstStyle>
          <a:p>
            <a:pPr algn="r">
              <a:defRPr/>
            </a:pPr>
            <a:r>
              <a:rPr lang="en-US" altLang="ja-JP" sz="1200" dirty="0">
                <a:solidFill>
                  <a:schemeClr val="tx1">
                    <a:lumMod val="50000"/>
                    <a:lumOff val="50000"/>
                  </a:schemeClr>
                </a:solidFill>
              </a:rPr>
              <a:t>Copyright @ 2018 Find active learner., Ltd All Rights Reserved.</a:t>
            </a:r>
            <a:endParaRPr lang="ja-JP" altLang="en-US" sz="1200" dirty="0">
              <a:solidFill>
                <a:schemeClr val="tx1">
                  <a:lumMod val="50000"/>
                  <a:lumOff val="50000"/>
                </a:schemeClr>
              </a:solidFill>
            </a:endParaRPr>
          </a:p>
        </p:txBody>
      </p:sp>
      <p:pic>
        <p:nvPicPr>
          <p:cNvPr id="45060" name="図 1"/>
          <p:cNvPicPr>
            <a:picLocks noChangeAspect="1" noChangeArrowheads="1"/>
          </p:cNvPicPr>
          <p:nvPr/>
        </p:nvPicPr>
        <p:blipFill>
          <a:blip r:embed="rId2">
            <a:extLst>
              <a:ext uri="{28A0092B-C50C-407E-A947-70E740481C1C}">
                <a14:useLocalDpi xmlns:a14="http://schemas.microsoft.com/office/drawing/2010/main" val="0"/>
              </a:ext>
            </a:extLst>
          </a:blip>
          <a:srcRect l="1451" t="1700" r="1720" b="4359"/>
          <a:stretch>
            <a:fillRect/>
          </a:stretch>
        </p:blipFill>
        <p:spPr bwMode="auto">
          <a:xfrm>
            <a:off x="227013" y="1839913"/>
            <a:ext cx="8689975" cy="467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正方形/長方形 14">
            <a:extLst>
              <a:ext uri="{FF2B5EF4-FFF2-40B4-BE49-F238E27FC236}">
                <a16:creationId xmlns="" xmlns:a16="http://schemas.microsoft.com/office/drawing/2014/main" id="{ADB5755A-F430-4863-844A-585C5FF9AA4D}"/>
              </a:ext>
            </a:extLst>
          </p:cNvPr>
          <p:cNvSpPr/>
          <p:nvPr/>
        </p:nvSpPr>
        <p:spPr>
          <a:xfrm>
            <a:off x="1012825" y="3867150"/>
            <a:ext cx="5233988" cy="579438"/>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6" name="正方形/長方形 15">
            <a:extLst>
              <a:ext uri="{FF2B5EF4-FFF2-40B4-BE49-F238E27FC236}">
                <a16:creationId xmlns="" xmlns:a16="http://schemas.microsoft.com/office/drawing/2014/main" id="{A61551C7-1874-41EB-B22C-8C11E60E537F}"/>
              </a:ext>
            </a:extLst>
          </p:cNvPr>
          <p:cNvSpPr/>
          <p:nvPr/>
        </p:nvSpPr>
        <p:spPr>
          <a:xfrm>
            <a:off x="992188" y="5321300"/>
            <a:ext cx="3965575" cy="579438"/>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7" name="吹き出し: 四角形 6">
            <a:extLst>
              <a:ext uri="{FF2B5EF4-FFF2-40B4-BE49-F238E27FC236}">
                <a16:creationId xmlns="" xmlns:a16="http://schemas.microsoft.com/office/drawing/2014/main" id="{39CE8DEA-182D-4361-A585-94F153D6B801}"/>
              </a:ext>
            </a:extLst>
          </p:cNvPr>
          <p:cNvSpPr/>
          <p:nvPr/>
        </p:nvSpPr>
        <p:spPr>
          <a:xfrm>
            <a:off x="9904413" y="3822700"/>
            <a:ext cx="2643187" cy="1568450"/>
          </a:xfrm>
          <a:prstGeom prst="wedgeRectCallout">
            <a:avLst>
              <a:gd name="adj1" fmla="val -72500"/>
              <a:gd name="adj2" fmla="val 1356"/>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dirty="0"/>
              <a:t>こちらのデータを貴校のデータに変えてご利用ください。</a:t>
            </a:r>
          </a:p>
        </p:txBody>
      </p:sp>
      <p:sp>
        <p:nvSpPr>
          <p:cNvPr id="8" name="吹き出し: 四角形 7">
            <a:extLst>
              <a:ext uri="{FF2B5EF4-FFF2-40B4-BE49-F238E27FC236}">
                <a16:creationId xmlns="" xmlns:a16="http://schemas.microsoft.com/office/drawing/2014/main" id="{732BE6CC-FE6F-4355-B998-30F1C413DDE0}"/>
              </a:ext>
            </a:extLst>
          </p:cNvPr>
          <p:cNvSpPr/>
          <p:nvPr/>
        </p:nvSpPr>
        <p:spPr>
          <a:xfrm>
            <a:off x="9904413" y="211138"/>
            <a:ext cx="2643187" cy="1255712"/>
          </a:xfrm>
          <a:prstGeom prst="wedgeRectCallout">
            <a:avLst>
              <a:gd name="adj1" fmla="val -72500"/>
              <a:gd name="adj2" fmla="val 1356"/>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dirty="0"/>
              <a:t>こちら結果の良いものや伸びたものに変えてご利用ください。</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1">
            <a:extLst>
              <a:ext uri="{FF2B5EF4-FFF2-40B4-BE49-F238E27FC236}">
                <a16:creationId xmlns="" xmlns:a16="http://schemas.microsoft.com/office/drawing/2014/main" id="{AA8D98D0-6B0C-45A9-9C4B-1E1E3A3507C7}"/>
              </a:ext>
            </a:extLst>
          </p:cNvPr>
          <p:cNvSpPr txBox="1">
            <a:spLocks/>
          </p:cNvSpPr>
          <p:nvPr/>
        </p:nvSpPr>
        <p:spPr>
          <a:xfrm>
            <a:off x="0" y="150813"/>
            <a:ext cx="9144000" cy="1490662"/>
          </a:xfrm>
          <a:prstGeom prst="rect">
            <a:avLst/>
          </a:prstGeom>
          <a:effectLst/>
        </p:spPr>
        <p:txBody>
          <a:bodyPr anchor="ctr">
            <a:normAutofit fontScale="97500"/>
          </a:bodyPr>
          <a:lstStyle>
            <a:lvl1pPr algn="ctr" defTabSz="457200" rtl="0" eaLnBrk="1" latinLnBrk="0" hangingPunct="1">
              <a:spcBef>
                <a:spcPct val="0"/>
              </a:spcBef>
              <a:buNone/>
              <a:defRPr kumimoji="1" sz="3600" b="1" kern="1200" cap="none">
                <a:ln w="3175" cmpd="sng">
                  <a:noFill/>
                </a:ln>
                <a:solidFill>
                  <a:schemeClr val="tx1">
                    <a:lumMod val="85000"/>
                    <a:lumOff val="15000"/>
                  </a:schemeClr>
                </a:solidFill>
                <a:effectLst/>
                <a:latin typeface="メイリオ" panose="020B0604030504040204" pitchFamily="50" charset="-128"/>
                <a:ea typeface="メイリオ" panose="020B0604030504040204" pitchFamily="50" charset="-128"/>
                <a:cs typeface="メイリオ" panose="020B0604030504040204" pitchFamily="50" charset="-128"/>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fontAlgn="auto">
              <a:spcAft>
                <a:spcPts val="0"/>
              </a:spcAft>
              <a:defRPr/>
            </a:pPr>
            <a:r>
              <a:rPr lang="en-US" altLang="ja-JP" sz="4500" dirty="0">
                <a:solidFill>
                  <a:schemeClr val="bg1"/>
                </a:solidFill>
              </a:rPr>
              <a:t>Q.</a:t>
            </a:r>
            <a:r>
              <a:rPr lang="ja-JP" altLang="en-US" sz="4500" dirty="0">
                <a:solidFill>
                  <a:schemeClr val="bg1"/>
                </a:solidFill>
              </a:rPr>
              <a:t> 振り返りができるようになった</a:t>
            </a:r>
          </a:p>
        </p:txBody>
      </p:sp>
      <p:sp>
        <p:nvSpPr>
          <p:cNvPr id="16" name="フッター プレースホルダー 3">
            <a:extLst>
              <a:ext uri="{FF2B5EF4-FFF2-40B4-BE49-F238E27FC236}">
                <a16:creationId xmlns="" xmlns:a16="http://schemas.microsoft.com/office/drawing/2014/main" id="{0E8F057E-3A6F-4811-B486-199F93D08321}"/>
              </a:ext>
            </a:extLst>
          </p:cNvPr>
          <p:cNvSpPr txBox="1">
            <a:spLocks/>
          </p:cNvSpPr>
          <p:nvPr/>
        </p:nvSpPr>
        <p:spPr>
          <a:xfrm>
            <a:off x="4318000" y="6675438"/>
            <a:ext cx="4826000" cy="193675"/>
          </a:xfrm>
          <a:prstGeom prst="rect">
            <a:avLst/>
          </a:prstGeom>
          <a:ln w="19050">
            <a:noFill/>
          </a:ln>
        </p:spPr>
        <p:txBody>
          <a:bodyPr anchor="ctr"/>
          <a:lstStyle>
            <a:defPPr>
              <a:defRPr lang="ja-JP"/>
            </a:defPPr>
            <a:lvl1pPr algn="ctr" rtl="0" eaLnBrk="1" fontAlgn="auto" hangingPunct="1">
              <a:spcBef>
                <a:spcPts val="0"/>
              </a:spcBef>
              <a:spcAft>
                <a:spcPts val="0"/>
              </a:spcAft>
              <a:defRPr kumimoji="1" sz="2400" kern="1200">
                <a:solidFill>
                  <a:srgbClr val="00B0F0"/>
                </a:solidFill>
                <a:latin typeface="+mn-lt"/>
                <a:ea typeface="+mn-ea"/>
                <a:cs typeface="+mn-cs"/>
              </a:defRPr>
            </a:lvl1pPr>
            <a:lvl2pPr marL="4572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2pPr>
            <a:lvl3pPr marL="9144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3pPr>
            <a:lvl4pPr marL="13716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4pPr>
            <a:lvl5pPr marL="18288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5pPr>
            <a:lvl6pPr marL="22860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6pPr>
            <a:lvl7pPr marL="27432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7pPr>
            <a:lvl8pPr marL="32004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8pPr>
            <a:lvl9pPr marL="36576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9pPr>
          </a:lstStyle>
          <a:p>
            <a:pPr algn="r">
              <a:defRPr/>
            </a:pPr>
            <a:r>
              <a:rPr lang="en-US" altLang="ja-JP" sz="1200" dirty="0">
                <a:solidFill>
                  <a:schemeClr val="tx1">
                    <a:lumMod val="50000"/>
                    <a:lumOff val="50000"/>
                  </a:schemeClr>
                </a:solidFill>
              </a:rPr>
              <a:t>Copyright @ 2018 Find active learner., Ltd All Rights Reserved.</a:t>
            </a:r>
            <a:endParaRPr lang="ja-JP" altLang="en-US" sz="1200" dirty="0">
              <a:solidFill>
                <a:schemeClr val="tx1">
                  <a:lumMod val="50000"/>
                  <a:lumOff val="50000"/>
                </a:schemeClr>
              </a:solidFill>
            </a:endParaRPr>
          </a:p>
        </p:txBody>
      </p:sp>
      <p:pic>
        <p:nvPicPr>
          <p:cNvPr id="46084" name="図 5"/>
          <p:cNvPicPr>
            <a:picLocks noChangeAspect="1" noChangeArrowheads="1"/>
          </p:cNvPicPr>
          <p:nvPr/>
        </p:nvPicPr>
        <p:blipFill>
          <a:blip r:embed="rId3">
            <a:extLst>
              <a:ext uri="{28A0092B-C50C-407E-A947-70E740481C1C}">
                <a14:useLocalDpi xmlns:a14="http://schemas.microsoft.com/office/drawing/2010/main" val="0"/>
              </a:ext>
            </a:extLst>
          </a:blip>
          <a:srcRect l="420" r="1108" b="1970"/>
          <a:stretch>
            <a:fillRect/>
          </a:stretch>
        </p:blipFill>
        <p:spPr bwMode="auto">
          <a:xfrm>
            <a:off x="352425" y="1851025"/>
            <a:ext cx="8439150" cy="452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正方形/長方形 16">
            <a:extLst>
              <a:ext uri="{FF2B5EF4-FFF2-40B4-BE49-F238E27FC236}">
                <a16:creationId xmlns="" xmlns:a16="http://schemas.microsoft.com/office/drawing/2014/main" id="{8FBB8015-D610-44BB-847D-42D15D78B9AE}"/>
              </a:ext>
            </a:extLst>
          </p:cNvPr>
          <p:cNvSpPr/>
          <p:nvPr/>
        </p:nvSpPr>
        <p:spPr>
          <a:xfrm>
            <a:off x="1101725" y="3867150"/>
            <a:ext cx="6291263" cy="579438"/>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8" name="正方形/長方形 17">
            <a:extLst>
              <a:ext uri="{FF2B5EF4-FFF2-40B4-BE49-F238E27FC236}">
                <a16:creationId xmlns="" xmlns:a16="http://schemas.microsoft.com/office/drawing/2014/main" id="{B30E62CC-9DAB-4F0C-AF54-301390BF4D95}"/>
              </a:ext>
            </a:extLst>
          </p:cNvPr>
          <p:cNvSpPr/>
          <p:nvPr/>
        </p:nvSpPr>
        <p:spPr>
          <a:xfrm>
            <a:off x="1155700" y="5264150"/>
            <a:ext cx="4573588" cy="579438"/>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7" name="吹き出し: 四角形 6">
            <a:extLst>
              <a:ext uri="{FF2B5EF4-FFF2-40B4-BE49-F238E27FC236}">
                <a16:creationId xmlns="" xmlns:a16="http://schemas.microsoft.com/office/drawing/2014/main" id="{D40FC684-5F91-4D8F-913E-9FD9ECB2B9E2}"/>
              </a:ext>
            </a:extLst>
          </p:cNvPr>
          <p:cNvSpPr/>
          <p:nvPr/>
        </p:nvSpPr>
        <p:spPr>
          <a:xfrm>
            <a:off x="9904413" y="3822700"/>
            <a:ext cx="2643187" cy="1568450"/>
          </a:xfrm>
          <a:prstGeom prst="wedgeRectCallout">
            <a:avLst>
              <a:gd name="adj1" fmla="val -72500"/>
              <a:gd name="adj2" fmla="val 1356"/>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dirty="0"/>
              <a:t>こちらのデータを貴校のデータに変えてご利用ください。</a:t>
            </a:r>
          </a:p>
        </p:txBody>
      </p:sp>
      <p:sp>
        <p:nvSpPr>
          <p:cNvPr id="8" name="吹き出し: 四角形 7">
            <a:extLst>
              <a:ext uri="{FF2B5EF4-FFF2-40B4-BE49-F238E27FC236}">
                <a16:creationId xmlns="" xmlns:a16="http://schemas.microsoft.com/office/drawing/2014/main" id="{28C1D457-A4F0-40FE-B4AB-4AC86EE741B7}"/>
              </a:ext>
            </a:extLst>
          </p:cNvPr>
          <p:cNvSpPr/>
          <p:nvPr/>
        </p:nvSpPr>
        <p:spPr>
          <a:xfrm>
            <a:off x="9904413" y="211138"/>
            <a:ext cx="2643187" cy="1255712"/>
          </a:xfrm>
          <a:prstGeom prst="wedgeRectCallout">
            <a:avLst>
              <a:gd name="adj1" fmla="val -72500"/>
              <a:gd name="adj2" fmla="val 1356"/>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dirty="0"/>
              <a:t>こちら結果の良いものや伸びたものに変えてご利用ください。</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 xmlns:a16="http://schemas.microsoft.com/office/drawing/2014/main" id="{EDC124F2-7281-4345-BFAE-587BFB641E3F}"/>
              </a:ext>
            </a:extLst>
          </p:cNvPr>
          <p:cNvSpPr>
            <a:spLocks noGrp="1"/>
          </p:cNvSpPr>
          <p:nvPr>
            <p:ph idx="1"/>
          </p:nvPr>
        </p:nvSpPr>
        <p:spPr>
          <a:xfrm>
            <a:off x="0" y="2638425"/>
            <a:ext cx="9144000" cy="2466975"/>
          </a:xfrm>
        </p:spPr>
        <p:txBody>
          <a:bodyPr/>
          <a:lstStyle/>
          <a:p>
            <a:pPr marL="45720" indent="0" algn="ctr" eaLnBrk="1" fontAlgn="auto" hangingPunct="1">
              <a:spcAft>
                <a:spcPts val="0"/>
              </a:spcAft>
              <a:buFont typeface="Wingdings 2" panose="05020102010507070707" pitchFamily="18" charset="2"/>
              <a:buNone/>
              <a:defRPr/>
            </a:pPr>
            <a:r>
              <a:rPr lang="ja-JP" altLang="en-US" sz="6600" dirty="0">
                <a:solidFill>
                  <a:schemeClr val="tx1"/>
                </a:solidFill>
                <a:latin typeface="+mn-ea"/>
              </a:rPr>
              <a:t>１日に</a:t>
            </a:r>
            <a:r>
              <a:rPr lang="ja-JP" altLang="en-US" sz="6600" dirty="0">
                <a:solidFill>
                  <a:srgbClr val="FF0000"/>
                </a:solidFill>
                <a:latin typeface="+mn-ea"/>
              </a:rPr>
              <a:t>３</a:t>
            </a:r>
            <a:r>
              <a:rPr lang="ja-JP" altLang="en-US" sz="6600" dirty="0">
                <a:solidFill>
                  <a:schemeClr val="tx1"/>
                </a:solidFill>
                <a:latin typeface="+mn-ea"/>
              </a:rPr>
              <a:t>回以上開くと</a:t>
            </a:r>
            <a:endParaRPr lang="en-US" altLang="ja-JP" sz="6600" dirty="0">
              <a:solidFill>
                <a:schemeClr val="tx1"/>
              </a:solidFill>
              <a:latin typeface="+mn-ea"/>
            </a:endParaRPr>
          </a:p>
          <a:p>
            <a:pPr marL="45720" indent="0" algn="ctr" eaLnBrk="1" fontAlgn="auto" hangingPunct="1">
              <a:spcAft>
                <a:spcPts val="0"/>
              </a:spcAft>
              <a:buFont typeface="Wingdings 2" panose="05020102010507070707" pitchFamily="18" charset="2"/>
              <a:buNone/>
              <a:defRPr/>
            </a:pPr>
            <a:r>
              <a:rPr lang="ja-JP" altLang="en-US" sz="7200" dirty="0">
                <a:solidFill>
                  <a:schemeClr val="tx1"/>
                </a:solidFill>
                <a:latin typeface="+mn-ea"/>
              </a:rPr>
              <a:t>効果が高まります</a:t>
            </a:r>
          </a:p>
        </p:txBody>
      </p:sp>
      <p:sp>
        <p:nvSpPr>
          <p:cNvPr id="7" name="タイトル 1">
            <a:extLst>
              <a:ext uri="{FF2B5EF4-FFF2-40B4-BE49-F238E27FC236}">
                <a16:creationId xmlns="" xmlns:a16="http://schemas.microsoft.com/office/drawing/2014/main" id="{0A15CEBE-DEC3-43D5-A2C0-7E90585143DF}"/>
              </a:ext>
            </a:extLst>
          </p:cNvPr>
          <p:cNvSpPr txBox="1">
            <a:spLocks/>
          </p:cNvSpPr>
          <p:nvPr/>
        </p:nvSpPr>
        <p:spPr>
          <a:xfrm>
            <a:off x="0" y="150813"/>
            <a:ext cx="9144000" cy="1497012"/>
          </a:xfrm>
          <a:prstGeom prst="rect">
            <a:avLst/>
          </a:prstGeom>
          <a:effectLst/>
        </p:spPr>
        <p:txBody>
          <a:bodyPr anchor="ctr">
            <a:normAutofit fontScale="97500"/>
          </a:bodyPr>
          <a:lstStyle>
            <a:lvl1pPr algn="ctr" defTabSz="457200" rtl="0" eaLnBrk="1" latinLnBrk="0" hangingPunct="1">
              <a:spcBef>
                <a:spcPct val="0"/>
              </a:spcBef>
              <a:buNone/>
              <a:defRPr kumimoji="1" sz="3600" b="1" kern="1200" cap="none">
                <a:ln w="3175" cmpd="sng">
                  <a:noFill/>
                </a:ln>
                <a:solidFill>
                  <a:schemeClr val="tx1">
                    <a:lumMod val="85000"/>
                    <a:lumOff val="15000"/>
                  </a:schemeClr>
                </a:solidFill>
                <a:effectLst/>
                <a:latin typeface="メイリオ" panose="020B0604030504040204" pitchFamily="50" charset="-128"/>
                <a:ea typeface="メイリオ" panose="020B0604030504040204" pitchFamily="50" charset="-128"/>
                <a:cs typeface="メイリオ" panose="020B0604030504040204" pitchFamily="50" charset="-128"/>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fontAlgn="auto">
              <a:spcAft>
                <a:spcPts val="0"/>
              </a:spcAft>
              <a:defRPr/>
            </a:pPr>
            <a:r>
              <a:rPr lang="ja-JP" altLang="en-US" sz="4800" dirty="0">
                <a:solidFill>
                  <a:schemeClr val="bg1"/>
                </a:solidFill>
              </a:rPr>
              <a:t>フォーサイト手帳使い方のコツ</a:t>
            </a:r>
          </a:p>
        </p:txBody>
      </p:sp>
      <p:sp>
        <p:nvSpPr>
          <p:cNvPr id="5" name="フッター プレースホルダー 3">
            <a:extLst>
              <a:ext uri="{FF2B5EF4-FFF2-40B4-BE49-F238E27FC236}">
                <a16:creationId xmlns="" xmlns:a16="http://schemas.microsoft.com/office/drawing/2014/main" id="{8E2F24E2-13A5-4A6C-B7D6-A4261F728A84}"/>
              </a:ext>
            </a:extLst>
          </p:cNvPr>
          <p:cNvSpPr txBox="1">
            <a:spLocks/>
          </p:cNvSpPr>
          <p:nvPr/>
        </p:nvSpPr>
        <p:spPr>
          <a:xfrm>
            <a:off x="4318000" y="6675438"/>
            <a:ext cx="4826000" cy="193675"/>
          </a:xfrm>
          <a:prstGeom prst="rect">
            <a:avLst/>
          </a:prstGeom>
          <a:ln w="19050">
            <a:noFill/>
          </a:ln>
        </p:spPr>
        <p:txBody>
          <a:bodyPr anchor="ctr"/>
          <a:lstStyle>
            <a:defPPr>
              <a:defRPr lang="ja-JP"/>
            </a:defPPr>
            <a:lvl1pPr algn="ctr" rtl="0" eaLnBrk="1" fontAlgn="auto" hangingPunct="1">
              <a:spcBef>
                <a:spcPts val="0"/>
              </a:spcBef>
              <a:spcAft>
                <a:spcPts val="0"/>
              </a:spcAft>
              <a:defRPr kumimoji="1" sz="2400" kern="1200">
                <a:solidFill>
                  <a:srgbClr val="00B0F0"/>
                </a:solidFill>
                <a:latin typeface="+mn-lt"/>
                <a:ea typeface="+mn-ea"/>
                <a:cs typeface="+mn-cs"/>
              </a:defRPr>
            </a:lvl1pPr>
            <a:lvl2pPr marL="4572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2pPr>
            <a:lvl3pPr marL="9144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3pPr>
            <a:lvl4pPr marL="13716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4pPr>
            <a:lvl5pPr marL="18288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5pPr>
            <a:lvl6pPr marL="22860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6pPr>
            <a:lvl7pPr marL="27432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7pPr>
            <a:lvl8pPr marL="32004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8pPr>
            <a:lvl9pPr marL="36576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9pPr>
          </a:lstStyle>
          <a:p>
            <a:pPr algn="r">
              <a:defRPr/>
            </a:pPr>
            <a:r>
              <a:rPr lang="en-US" altLang="ja-JP" sz="1200" dirty="0">
                <a:solidFill>
                  <a:schemeClr val="tx1">
                    <a:lumMod val="50000"/>
                    <a:lumOff val="50000"/>
                  </a:schemeClr>
                </a:solidFill>
              </a:rPr>
              <a:t>Copyright @ 2018 Find active learner., Ltd All Rights Reserved.</a:t>
            </a:r>
            <a:endParaRPr lang="ja-JP" altLang="en-US" sz="1200"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42A5212F-C60C-4FDE-AC16-0FD19CF73463}"/>
              </a:ext>
            </a:extLst>
          </p:cNvPr>
          <p:cNvSpPr>
            <a:spLocks noGrp="1"/>
          </p:cNvSpPr>
          <p:nvPr>
            <p:ph type="title"/>
          </p:nvPr>
        </p:nvSpPr>
        <p:spPr>
          <a:xfrm>
            <a:off x="358775" y="1609725"/>
            <a:ext cx="8380413" cy="1054100"/>
          </a:xfrm>
        </p:spPr>
        <p:txBody>
          <a:bodyPr/>
          <a:lstStyle/>
          <a:p>
            <a:pPr eaLnBrk="1" fontAlgn="auto" hangingPunct="1">
              <a:spcAft>
                <a:spcPts val="0"/>
              </a:spcAft>
              <a:defRPr/>
            </a:pPr>
            <a:r>
              <a:rPr lang="ja-JP" altLang="en-US" sz="36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新入</a:t>
            </a:r>
            <a:r>
              <a:rPr lang="ja-JP" altLang="en-US" sz="3600" b="1"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社員に企業が</a:t>
            </a:r>
            <a:r>
              <a:rPr lang="en-US" altLang="ja-JP" sz="36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r>
            <a:br>
              <a:rPr lang="en-US" altLang="ja-JP" sz="36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br>
            <a:r>
              <a:rPr lang="ja-JP" altLang="en-US" sz="36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「メモ・手帳」の</a:t>
            </a:r>
            <a:r>
              <a:rPr lang="ja-JP" altLang="en-US" sz="3600" b="1"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指導を</a:t>
            </a:r>
            <a:r>
              <a:rPr lang="ja-JP" altLang="en-US" sz="3600" b="1"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す</a:t>
            </a:r>
            <a:r>
              <a:rPr lang="ja-JP" altLang="en-US" sz="3600" b="1"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る割合は</a:t>
            </a:r>
            <a:r>
              <a:rPr lang="ja-JP" altLang="en-US" sz="36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p>
        </p:txBody>
      </p:sp>
      <p:sp>
        <p:nvSpPr>
          <p:cNvPr id="17411" name="Rectangle 5"/>
          <p:cNvSpPr>
            <a:spLocks noChangeArrowheads="1"/>
          </p:cNvSpPr>
          <p:nvPr/>
        </p:nvSpPr>
        <p:spPr bwMode="auto">
          <a:xfrm>
            <a:off x="996950" y="2614613"/>
            <a:ext cx="8016875" cy="1041400"/>
          </a:xfrm>
          <a:prstGeom prst="rect">
            <a:avLst/>
          </a:prstGeom>
          <a:noFill/>
          <a:ln>
            <a:noFill/>
          </a:ln>
          <a:effectLst/>
          <a:extLst>
            <a:ext uri="{909E8E84-426E-40DD-AFC4-6F175D3DCCD1}">
              <a14:hiddenFill xmlns:a14="http://schemas.microsoft.com/office/drawing/2010/main">
                <a:solidFill>
                  <a:srgbClr val="008000"/>
                </a:solidFill>
              </a14:hiddenFill>
            </a:ext>
            <a:ext uri="{91240B29-F687-4F45-9708-019B960494DF}">
              <a14:hiddenLine xmlns:a14="http://schemas.microsoft.com/office/drawing/2010/main" w="28575"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Franklin Gothic Medium" panose="020B0603020102020204" pitchFamily="34" charset="0"/>
                <a:ea typeface="HG創英角ｺﾞｼｯｸUB" panose="020B0909000000000000" pitchFamily="49" charset="-128"/>
              </a:defRPr>
            </a:lvl1pPr>
            <a:lvl2pPr marL="742950" indent="-285750">
              <a:defRPr kumimoji="1">
                <a:solidFill>
                  <a:schemeClr val="tx1"/>
                </a:solidFill>
                <a:latin typeface="Franklin Gothic Medium" panose="020B0603020102020204" pitchFamily="34" charset="0"/>
                <a:ea typeface="HG創英角ｺﾞｼｯｸUB" panose="020B0909000000000000" pitchFamily="49" charset="-128"/>
              </a:defRPr>
            </a:lvl2pPr>
            <a:lvl3pPr marL="1143000" indent="-228600">
              <a:defRPr kumimoji="1">
                <a:solidFill>
                  <a:schemeClr val="tx1"/>
                </a:solidFill>
                <a:latin typeface="Franklin Gothic Medium" panose="020B0603020102020204" pitchFamily="34" charset="0"/>
                <a:ea typeface="HG創英角ｺﾞｼｯｸUB" panose="020B0909000000000000" pitchFamily="49" charset="-128"/>
              </a:defRPr>
            </a:lvl3pPr>
            <a:lvl4pPr marL="1600200" indent="-228600">
              <a:defRPr kumimoji="1">
                <a:solidFill>
                  <a:schemeClr val="tx1"/>
                </a:solidFill>
                <a:latin typeface="Franklin Gothic Medium" panose="020B0603020102020204" pitchFamily="34" charset="0"/>
                <a:ea typeface="HG創英角ｺﾞｼｯｸUB" panose="020B0909000000000000" pitchFamily="49" charset="-128"/>
              </a:defRPr>
            </a:lvl4pPr>
            <a:lvl5pPr marL="2057400" indent="-228600">
              <a:defRPr kumimoji="1">
                <a:solidFill>
                  <a:schemeClr val="tx1"/>
                </a:solidFill>
                <a:latin typeface="Franklin Gothic Medium" panose="020B0603020102020204" pitchFamily="34" charset="0"/>
                <a:ea typeface="HG創英角ｺﾞｼｯｸUB" panose="020B0909000000000000" pitchFamily="49" charset="-128"/>
              </a:defRPr>
            </a:lvl5pPr>
            <a:lvl6pPr marL="25146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6pPr>
            <a:lvl7pPr marL="29718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7pPr>
            <a:lvl8pPr marL="34290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8pPr>
            <a:lvl9pPr marL="38862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9pPr>
          </a:lstStyle>
          <a:p>
            <a:pPr eaLnBrk="1" hangingPunct="1"/>
            <a:r>
              <a:rPr kumimoji="0" lang="ja-JP" altLang="en-US" sz="5400">
                <a:solidFill>
                  <a:srgbClr val="000000"/>
                </a:solidFill>
                <a:latin typeface="Arial" panose="020B0604020202020204" pitchFamily="34" charset="0"/>
                <a:ea typeface="HGP創英角ｺﾞｼｯｸUB" panose="020B0900000000000000" pitchFamily="50" charset="-128"/>
              </a:rPr>
              <a:t>１．</a:t>
            </a:r>
          </a:p>
        </p:txBody>
      </p:sp>
      <p:sp>
        <p:nvSpPr>
          <p:cNvPr id="17412" name="Rectangle 5"/>
          <p:cNvSpPr>
            <a:spLocks noChangeArrowheads="1"/>
          </p:cNvSpPr>
          <p:nvPr/>
        </p:nvSpPr>
        <p:spPr bwMode="auto">
          <a:xfrm>
            <a:off x="996950" y="3544888"/>
            <a:ext cx="8016875" cy="1068387"/>
          </a:xfrm>
          <a:prstGeom prst="rect">
            <a:avLst/>
          </a:prstGeom>
          <a:noFill/>
          <a:ln>
            <a:noFill/>
          </a:ln>
          <a:effectLst/>
          <a:extLst>
            <a:ext uri="{909E8E84-426E-40DD-AFC4-6F175D3DCCD1}">
              <a14:hiddenFill xmlns:a14="http://schemas.microsoft.com/office/drawing/2010/main">
                <a:solidFill>
                  <a:srgbClr val="008000"/>
                </a:solidFill>
              </a14:hiddenFill>
            </a:ext>
            <a:ext uri="{91240B29-F687-4F45-9708-019B960494DF}">
              <a14:hiddenLine xmlns:a14="http://schemas.microsoft.com/office/drawing/2010/main" w="28575"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Franklin Gothic Medium" panose="020B0603020102020204" pitchFamily="34" charset="0"/>
                <a:ea typeface="HG創英角ｺﾞｼｯｸUB" panose="020B0909000000000000" pitchFamily="49" charset="-128"/>
              </a:defRPr>
            </a:lvl1pPr>
            <a:lvl2pPr marL="742950" indent="-285750">
              <a:defRPr kumimoji="1">
                <a:solidFill>
                  <a:schemeClr val="tx1"/>
                </a:solidFill>
                <a:latin typeface="Franklin Gothic Medium" panose="020B0603020102020204" pitchFamily="34" charset="0"/>
                <a:ea typeface="HG創英角ｺﾞｼｯｸUB" panose="020B0909000000000000" pitchFamily="49" charset="-128"/>
              </a:defRPr>
            </a:lvl2pPr>
            <a:lvl3pPr marL="1143000" indent="-228600">
              <a:defRPr kumimoji="1">
                <a:solidFill>
                  <a:schemeClr val="tx1"/>
                </a:solidFill>
                <a:latin typeface="Franklin Gothic Medium" panose="020B0603020102020204" pitchFamily="34" charset="0"/>
                <a:ea typeface="HG創英角ｺﾞｼｯｸUB" panose="020B0909000000000000" pitchFamily="49" charset="-128"/>
              </a:defRPr>
            </a:lvl3pPr>
            <a:lvl4pPr marL="1600200" indent="-228600">
              <a:defRPr kumimoji="1">
                <a:solidFill>
                  <a:schemeClr val="tx1"/>
                </a:solidFill>
                <a:latin typeface="Franklin Gothic Medium" panose="020B0603020102020204" pitchFamily="34" charset="0"/>
                <a:ea typeface="HG創英角ｺﾞｼｯｸUB" panose="020B0909000000000000" pitchFamily="49" charset="-128"/>
              </a:defRPr>
            </a:lvl4pPr>
            <a:lvl5pPr marL="2057400" indent="-228600">
              <a:defRPr kumimoji="1">
                <a:solidFill>
                  <a:schemeClr val="tx1"/>
                </a:solidFill>
                <a:latin typeface="Franklin Gothic Medium" panose="020B0603020102020204" pitchFamily="34" charset="0"/>
                <a:ea typeface="HG創英角ｺﾞｼｯｸUB" panose="020B0909000000000000" pitchFamily="49" charset="-128"/>
              </a:defRPr>
            </a:lvl5pPr>
            <a:lvl6pPr marL="25146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6pPr>
            <a:lvl7pPr marL="29718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7pPr>
            <a:lvl8pPr marL="34290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8pPr>
            <a:lvl9pPr marL="38862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9pPr>
          </a:lstStyle>
          <a:p>
            <a:pPr eaLnBrk="1" hangingPunct="1"/>
            <a:r>
              <a:rPr kumimoji="0" lang="ja-JP" altLang="en-US" sz="4800">
                <a:solidFill>
                  <a:srgbClr val="000000"/>
                </a:solidFill>
                <a:latin typeface="Arial" panose="020B0604020202020204" pitchFamily="34" charset="0"/>
                <a:ea typeface="HGP創英角ｺﾞｼｯｸUB" panose="020B0900000000000000" pitchFamily="50" charset="-128"/>
              </a:rPr>
              <a:t>２．</a:t>
            </a:r>
          </a:p>
        </p:txBody>
      </p:sp>
      <p:sp>
        <p:nvSpPr>
          <p:cNvPr id="17413" name="Rectangle 5"/>
          <p:cNvSpPr>
            <a:spLocks noChangeArrowheads="1"/>
          </p:cNvSpPr>
          <p:nvPr/>
        </p:nvSpPr>
        <p:spPr bwMode="auto">
          <a:xfrm>
            <a:off x="996950" y="4537075"/>
            <a:ext cx="8016875" cy="1068388"/>
          </a:xfrm>
          <a:prstGeom prst="rect">
            <a:avLst/>
          </a:prstGeom>
          <a:noFill/>
          <a:ln>
            <a:noFill/>
          </a:ln>
          <a:effectLst/>
          <a:extLst>
            <a:ext uri="{909E8E84-426E-40DD-AFC4-6F175D3DCCD1}">
              <a14:hiddenFill xmlns:a14="http://schemas.microsoft.com/office/drawing/2010/main">
                <a:solidFill>
                  <a:srgbClr val="008000"/>
                </a:solidFill>
              </a14:hiddenFill>
            </a:ext>
            <a:ext uri="{91240B29-F687-4F45-9708-019B960494DF}">
              <a14:hiddenLine xmlns:a14="http://schemas.microsoft.com/office/drawing/2010/main" w="28575"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Franklin Gothic Medium" panose="020B0603020102020204" pitchFamily="34" charset="0"/>
                <a:ea typeface="HG創英角ｺﾞｼｯｸUB" panose="020B0909000000000000" pitchFamily="49" charset="-128"/>
              </a:defRPr>
            </a:lvl1pPr>
            <a:lvl2pPr marL="742950" indent="-285750">
              <a:defRPr kumimoji="1">
                <a:solidFill>
                  <a:schemeClr val="tx1"/>
                </a:solidFill>
                <a:latin typeface="Franklin Gothic Medium" panose="020B0603020102020204" pitchFamily="34" charset="0"/>
                <a:ea typeface="HG創英角ｺﾞｼｯｸUB" panose="020B0909000000000000" pitchFamily="49" charset="-128"/>
              </a:defRPr>
            </a:lvl2pPr>
            <a:lvl3pPr marL="1143000" indent="-228600">
              <a:defRPr kumimoji="1">
                <a:solidFill>
                  <a:schemeClr val="tx1"/>
                </a:solidFill>
                <a:latin typeface="Franklin Gothic Medium" panose="020B0603020102020204" pitchFamily="34" charset="0"/>
                <a:ea typeface="HG創英角ｺﾞｼｯｸUB" panose="020B0909000000000000" pitchFamily="49" charset="-128"/>
              </a:defRPr>
            </a:lvl3pPr>
            <a:lvl4pPr marL="1600200" indent="-228600">
              <a:defRPr kumimoji="1">
                <a:solidFill>
                  <a:schemeClr val="tx1"/>
                </a:solidFill>
                <a:latin typeface="Franklin Gothic Medium" panose="020B0603020102020204" pitchFamily="34" charset="0"/>
                <a:ea typeface="HG創英角ｺﾞｼｯｸUB" panose="020B0909000000000000" pitchFamily="49" charset="-128"/>
              </a:defRPr>
            </a:lvl4pPr>
            <a:lvl5pPr marL="2057400" indent="-228600">
              <a:defRPr kumimoji="1">
                <a:solidFill>
                  <a:schemeClr val="tx1"/>
                </a:solidFill>
                <a:latin typeface="Franklin Gothic Medium" panose="020B0603020102020204" pitchFamily="34" charset="0"/>
                <a:ea typeface="HG創英角ｺﾞｼｯｸUB" panose="020B0909000000000000" pitchFamily="49" charset="-128"/>
              </a:defRPr>
            </a:lvl5pPr>
            <a:lvl6pPr marL="25146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6pPr>
            <a:lvl7pPr marL="29718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7pPr>
            <a:lvl8pPr marL="34290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8pPr>
            <a:lvl9pPr marL="38862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9pPr>
          </a:lstStyle>
          <a:p>
            <a:pPr eaLnBrk="1" hangingPunct="1"/>
            <a:r>
              <a:rPr kumimoji="0" lang="ja-JP" altLang="en-US" sz="4800">
                <a:solidFill>
                  <a:srgbClr val="000000"/>
                </a:solidFill>
                <a:latin typeface="Arial" panose="020B0604020202020204" pitchFamily="34" charset="0"/>
                <a:ea typeface="HGP創英角ｺﾞｼｯｸUB" panose="020B0900000000000000" pitchFamily="50" charset="-128"/>
              </a:rPr>
              <a:t>３．</a:t>
            </a:r>
          </a:p>
        </p:txBody>
      </p:sp>
      <p:sp>
        <p:nvSpPr>
          <p:cNvPr id="7" name="Rectangle 5"/>
          <p:cNvSpPr>
            <a:spLocks noChangeArrowheads="1"/>
          </p:cNvSpPr>
          <p:nvPr/>
        </p:nvSpPr>
        <p:spPr bwMode="auto">
          <a:xfrm>
            <a:off x="1979613" y="2614613"/>
            <a:ext cx="5665787" cy="1068387"/>
          </a:xfrm>
          <a:prstGeom prst="rect">
            <a:avLst/>
          </a:prstGeom>
          <a:noFill/>
          <a:ln>
            <a:noFill/>
          </a:ln>
          <a:effectLst/>
          <a:extLst>
            <a:ext uri="{909E8E84-426E-40DD-AFC4-6F175D3DCCD1}">
              <a14:hiddenFill xmlns:a14="http://schemas.microsoft.com/office/drawing/2010/main">
                <a:solidFill>
                  <a:srgbClr val="008000"/>
                </a:solidFill>
              </a14:hiddenFill>
            </a:ext>
            <a:ext uri="{91240B29-F687-4F45-9708-019B960494DF}">
              <a14:hiddenLine xmlns:a14="http://schemas.microsoft.com/office/drawing/2010/main" w="28575"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Franklin Gothic Medium" panose="020B0603020102020204" pitchFamily="34" charset="0"/>
                <a:ea typeface="HG創英角ｺﾞｼｯｸUB" panose="020B0909000000000000" pitchFamily="49" charset="-128"/>
              </a:defRPr>
            </a:lvl1pPr>
            <a:lvl2pPr marL="742950" indent="-285750">
              <a:defRPr kumimoji="1">
                <a:solidFill>
                  <a:schemeClr val="tx1"/>
                </a:solidFill>
                <a:latin typeface="Franklin Gothic Medium" panose="020B0603020102020204" pitchFamily="34" charset="0"/>
                <a:ea typeface="HG創英角ｺﾞｼｯｸUB" panose="020B0909000000000000" pitchFamily="49" charset="-128"/>
              </a:defRPr>
            </a:lvl2pPr>
            <a:lvl3pPr marL="1143000" indent="-228600">
              <a:defRPr kumimoji="1">
                <a:solidFill>
                  <a:schemeClr val="tx1"/>
                </a:solidFill>
                <a:latin typeface="Franklin Gothic Medium" panose="020B0603020102020204" pitchFamily="34" charset="0"/>
                <a:ea typeface="HG創英角ｺﾞｼｯｸUB" panose="020B0909000000000000" pitchFamily="49" charset="-128"/>
              </a:defRPr>
            </a:lvl3pPr>
            <a:lvl4pPr marL="1600200" indent="-228600">
              <a:defRPr kumimoji="1">
                <a:solidFill>
                  <a:schemeClr val="tx1"/>
                </a:solidFill>
                <a:latin typeface="Franklin Gothic Medium" panose="020B0603020102020204" pitchFamily="34" charset="0"/>
                <a:ea typeface="HG創英角ｺﾞｼｯｸUB" panose="020B0909000000000000" pitchFamily="49" charset="-128"/>
              </a:defRPr>
            </a:lvl4pPr>
            <a:lvl5pPr marL="2057400" indent="-228600">
              <a:defRPr kumimoji="1">
                <a:solidFill>
                  <a:schemeClr val="tx1"/>
                </a:solidFill>
                <a:latin typeface="Franklin Gothic Medium" panose="020B0603020102020204" pitchFamily="34" charset="0"/>
                <a:ea typeface="HG創英角ｺﾞｼｯｸUB" panose="020B0909000000000000" pitchFamily="49" charset="-128"/>
              </a:defRPr>
            </a:lvl5pPr>
            <a:lvl6pPr marL="25146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6pPr>
            <a:lvl7pPr marL="29718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7pPr>
            <a:lvl8pPr marL="34290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8pPr>
            <a:lvl9pPr marL="38862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9pPr>
          </a:lstStyle>
          <a:p>
            <a:pPr eaLnBrk="1" hangingPunct="1"/>
            <a:r>
              <a:rPr kumimoji="0" lang="ja-JP" altLang="en-US" sz="6000">
                <a:solidFill>
                  <a:srgbClr val="000000"/>
                </a:solidFill>
                <a:latin typeface="Arial" panose="020B0604020202020204" pitchFamily="34" charset="0"/>
                <a:ea typeface="HGP創英角ｺﾞｼｯｸUB" panose="020B0900000000000000" pitchFamily="50" charset="-128"/>
              </a:rPr>
              <a:t>５０％</a:t>
            </a:r>
          </a:p>
        </p:txBody>
      </p:sp>
      <p:sp>
        <p:nvSpPr>
          <p:cNvPr id="17415" name="Rectangle 5"/>
          <p:cNvSpPr>
            <a:spLocks noChangeArrowheads="1"/>
          </p:cNvSpPr>
          <p:nvPr/>
        </p:nvSpPr>
        <p:spPr bwMode="auto">
          <a:xfrm>
            <a:off x="2014538" y="4140200"/>
            <a:ext cx="3527425" cy="1068388"/>
          </a:xfrm>
          <a:prstGeom prst="rect">
            <a:avLst/>
          </a:prstGeom>
          <a:noFill/>
          <a:ln>
            <a:noFill/>
          </a:ln>
          <a:effectLst/>
          <a:extLst>
            <a:ext uri="{909E8E84-426E-40DD-AFC4-6F175D3DCCD1}">
              <a14:hiddenFill xmlns:a14="http://schemas.microsoft.com/office/drawing/2010/main">
                <a:solidFill>
                  <a:srgbClr val="008000"/>
                </a:solidFill>
              </a14:hiddenFill>
            </a:ext>
            <a:ext uri="{91240B29-F687-4F45-9708-019B960494DF}">
              <a14:hiddenLine xmlns:a14="http://schemas.microsoft.com/office/drawing/2010/main" w="28575"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Franklin Gothic Medium" panose="020B0603020102020204" pitchFamily="34" charset="0"/>
                <a:ea typeface="HG創英角ｺﾞｼｯｸUB" panose="020B0909000000000000" pitchFamily="49" charset="-128"/>
              </a:defRPr>
            </a:lvl1pPr>
            <a:lvl2pPr marL="742950" indent="-285750">
              <a:defRPr kumimoji="1">
                <a:solidFill>
                  <a:schemeClr val="tx1"/>
                </a:solidFill>
                <a:latin typeface="Franklin Gothic Medium" panose="020B0603020102020204" pitchFamily="34" charset="0"/>
                <a:ea typeface="HG創英角ｺﾞｼｯｸUB" panose="020B0909000000000000" pitchFamily="49" charset="-128"/>
              </a:defRPr>
            </a:lvl2pPr>
            <a:lvl3pPr marL="1143000" indent="-228600">
              <a:defRPr kumimoji="1">
                <a:solidFill>
                  <a:schemeClr val="tx1"/>
                </a:solidFill>
                <a:latin typeface="Franklin Gothic Medium" panose="020B0603020102020204" pitchFamily="34" charset="0"/>
                <a:ea typeface="HG創英角ｺﾞｼｯｸUB" panose="020B0909000000000000" pitchFamily="49" charset="-128"/>
              </a:defRPr>
            </a:lvl3pPr>
            <a:lvl4pPr marL="1600200" indent="-228600">
              <a:defRPr kumimoji="1">
                <a:solidFill>
                  <a:schemeClr val="tx1"/>
                </a:solidFill>
                <a:latin typeface="Franklin Gothic Medium" panose="020B0603020102020204" pitchFamily="34" charset="0"/>
                <a:ea typeface="HG創英角ｺﾞｼｯｸUB" panose="020B0909000000000000" pitchFamily="49" charset="-128"/>
              </a:defRPr>
            </a:lvl4pPr>
            <a:lvl5pPr marL="2057400" indent="-228600">
              <a:defRPr kumimoji="1">
                <a:solidFill>
                  <a:schemeClr val="tx1"/>
                </a:solidFill>
                <a:latin typeface="Franklin Gothic Medium" panose="020B0603020102020204" pitchFamily="34" charset="0"/>
                <a:ea typeface="HG創英角ｺﾞｼｯｸUB" panose="020B0909000000000000" pitchFamily="49" charset="-128"/>
              </a:defRPr>
            </a:lvl5pPr>
            <a:lvl6pPr marL="25146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6pPr>
            <a:lvl7pPr marL="29718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7pPr>
            <a:lvl8pPr marL="34290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8pPr>
            <a:lvl9pPr marL="38862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9pPr>
          </a:lstStyle>
          <a:p>
            <a:pPr eaLnBrk="1" hangingPunct="1"/>
            <a:endParaRPr kumimoji="0" lang="ja-JP" altLang="en-US" sz="3200">
              <a:solidFill>
                <a:srgbClr val="000000"/>
              </a:solidFill>
              <a:latin typeface="Arial" panose="020B0604020202020204" pitchFamily="34" charset="0"/>
              <a:ea typeface="HGP創英角ｺﾞｼｯｸUB" panose="020B0900000000000000" pitchFamily="50" charset="-128"/>
            </a:endParaRPr>
          </a:p>
        </p:txBody>
      </p:sp>
      <p:sp>
        <p:nvSpPr>
          <p:cNvPr id="10" name="Rectangle 5"/>
          <p:cNvSpPr>
            <a:spLocks noChangeArrowheads="1"/>
          </p:cNvSpPr>
          <p:nvPr/>
        </p:nvSpPr>
        <p:spPr bwMode="auto">
          <a:xfrm>
            <a:off x="1979613" y="4537075"/>
            <a:ext cx="3529012" cy="1068388"/>
          </a:xfrm>
          <a:prstGeom prst="rect">
            <a:avLst/>
          </a:prstGeom>
          <a:noFill/>
          <a:ln>
            <a:noFill/>
          </a:ln>
          <a:effectLst/>
          <a:extLst>
            <a:ext uri="{909E8E84-426E-40DD-AFC4-6F175D3DCCD1}">
              <a14:hiddenFill xmlns:a14="http://schemas.microsoft.com/office/drawing/2010/main">
                <a:solidFill>
                  <a:srgbClr val="008000"/>
                </a:solidFill>
              </a14:hiddenFill>
            </a:ext>
            <a:ext uri="{91240B29-F687-4F45-9708-019B960494DF}">
              <a14:hiddenLine xmlns:a14="http://schemas.microsoft.com/office/drawing/2010/main" w="28575"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Franklin Gothic Medium" panose="020B0603020102020204" pitchFamily="34" charset="0"/>
                <a:ea typeface="HG創英角ｺﾞｼｯｸUB" panose="020B0909000000000000" pitchFamily="49" charset="-128"/>
              </a:defRPr>
            </a:lvl1pPr>
            <a:lvl2pPr marL="742950" indent="-285750">
              <a:defRPr kumimoji="1">
                <a:solidFill>
                  <a:schemeClr val="tx1"/>
                </a:solidFill>
                <a:latin typeface="Franklin Gothic Medium" panose="020B0603020102020204" pitchFamily="34" charset="0"/>
                <a:ea typeface="HG創英角ｺﾞｼｯｸUB" panose="020B0909000000000000" pitchFamily="49" charset="-128"/>
              </a:defRPr>
            </a:lvl2pPr>
            <a:lvl3pPr marL="1143000" indent="-228600">
              <a:defRPr kumimoji="1">
                <a:solidFill>
                  <a:schemeClr val="tx1"/>
                </a:solidFill>
                <a:latin typeface="Franklin Gothic Medium" panose="020B0603020102020204" pitchFamily="34" charset="0"/>
                <a:ea typeface="HG創英角ｺﾞｼｯｸUB" panose="020B0909000000000000" pitchFamily="49" charset="-128"/>
              </a:defRPr>
            </a:lvl3pPr>
            <a:lvl4pPr marL="1600200" indent="-228600">
              <a:defRPr kumimoji="1">
                <a:solidFill>
                  <a:schemeClr val="tx1"/>
                </a:solidFill>
                <a:latin typeface="Franklin Gothic Medium" panose="020B0603020102020204" pitchFamily="34" charset="0"/>
                <a:ea typeface="HG創英角ｺﾞｼｯｸUB" panose="020B0909000000000000" pitchFamily="49" charset="-128"/>
              </a:defRPr>
            </a:lvl4pPr>
            <a:lvl5pPr marL="2057400" indent="-228600">
              <a:defRPr kumimoji="1">
                <a:solidFill>
                  <a:schemeClr val="tx1"/>
                </a:solidFill>
                <a:latin typeface="Franklin Gothic Medium" panose="020B0603020102020204" pitchFamily="34" charset="0"/>
                <a:ea typeface="HG創英角ｺﾞｼｯｸUB" panose="020B0909000000000000" pitchFamily="49" charset="-128"/>
              </a:defRPr>
            </a:lvl5pPr>
            <a:lvl6pPr marL="25146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6pPr>
            <a:lvl7pPr marL="29718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7pPr>
            <a:lvl8pPr marL="34290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8pPr>
            <a:lvl9pPr marL="38862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9pPr>
          </a:lstStyle>
          <a:p>
            <a:pPr eaLnBrk="1" hangingPunct="1"/>
            <a:r>
              <a:rPr kumimoji="0" lang="ja-JP" altLang="en-US" sz="6000">
                <a:solidFill>
                  <a:srgbClr val="000000"/>
                </a:solidFill>
                <a:latin typeface="Arial" panose="020B0604020202020204" pitchFamily="34" charset="0"/>
                <a:ea typeface="HGP創英角ｺﾞｼｯｸUB" panose="020B0900000000000000" pitchFamily="50" charset="-128"/>
              </a:rPr>
              <a:t>９５％</a:t>
            </a:r>
          </a:p>
        </p:txBody>
      </p:sp>
      <p:sp>
        <p:nvSpPr>
          <p:cNvPr id="11" name="Rectangle 5"/>
          <p:cNvSpPr>
            <a:spLocks noChangeArrowheads="1"/>
          </p:cNvSpPr>
          <p:nvPr/>
        </p:nvSpPr>
        <p:spPr bwMode="auto">
          <a:xfrm>
            <a:off x="1979613" y="3517900"/>
            <a:ext cx="3529012" cy="1068388"/>
          </a:xfrm>
          <a:prstGeom prst="rect">
            <a:avLst/>
          </a:prstGeom>
          <a:noFill/>
          <a:ln>
            <a:noFill/>
          </a:ln>
          <a:effectLst/>
          <a:extLst>
            <a:ext uri="{909E8E84-426E-40DD-AFC4-6F175D3DCCD1}">
              <a14:hiddenFill xmlns:a14="http://schemas.microsoft.com/office/drawing/2010/main">
                <a:solidFill>
                  <a:srgbClr val="008000"/>
                </a:solidFill>
              </a14:hiddenFill>
            </a:ext>
            <a:ext uri="{91240B29-F687-4F45-9708-019B960494DF}">
              <a14:hiddenLine xmlns:a14="http://schemas.microsoft.com/office/drawing/2010/main" w="28575"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Franklin Gothic Medium" panose="020B0603020102020204" pitchFamily="34" charset="0"/>
                <a:ea typeface="HG創英角ｺﾞｼｯｸUB" panose="020B0909000000000000" pitchFamily="49" charset="-128"/>
              </a:defRPr>
            </a:lvl1pPr>
            <a:lvl2pPr marL="742950" indent="-285750">
              <a:defRPr kumimoji="1">
                <a:solidFill>
                  <a:schemeClr val="tx1"/>
                </a:solidFill>
                <a:latin typeface="Franklin Gothic Medium" panose="020B0603020102020204" pitchFamily="34" charset="0"/>
                <a:ea typeface="HG創英角ｺﾞｼｯｸUB" panose="020B0909000000000000" pitchFamily="49" charset="-128"/>
              </a:defRPr>
            </a:lvl2pPr>
            <a:lvl3pPr marL="1143000" indent="-228600">
              <a:defRPr kumimoji="1">
                <a:solidFill>
                  <a:schemeClr val="tx1"/>
                </a:solidFill>
                <a:latin typeface="Franklin Gothic Medium" panose="020B0603020102020204" pitchFamily="34" charset="0"/>
                <a:ea typeface="HG創英角ｺﾞｼｯｸUB" panose="020B0909000000000000" pitchFamily="49" charset="-128"/>
              </a:defRPr>
            </a:lvl3pPr>
            <a:lvl4pPr marL="1600200" indent="-228600">
              <a:defRPr kumimoji="1">
                <a:solidFill>
                  <a:schemeClr val="tx1"/>
                </a:solidFill>
                <a:latin typeface="Franklin Gothic Medium" panose="020B0603020102020204" pitchFamily="34" charset="0"/>
                <a:ea typeface="HG創英角ｺﾞｼｯｸUB" panose="020B0909000000000000" pitchFamily="49" charset="-128"/>
              </a:defRPr>
            </a:lvl4pPr>
            <a:lvl5pPr marL="2057400" indent="-228600">
              <a:defRPr kumimoji="1">
                <a:solidFill>
                  <a:schemeClr val="tx1"/>
                </a:solidFill>
                <a:latin typeface="Franklin Gothic Medium" panose="020B0603020102020204" pitchFamily="34" charset="0"/>
                <a:ea typeface="HG創英角ｺﾞｼｯｸUB" panose="020B0909000000000000" pitchFamily="49" charset="-128"/>
              </a:defRPr>
            </a:lvl5pPr>
            <a:lvl6pPr marL="25146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6pPr>
            <a:lvl7pPr marL="29718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7pPr>
            <a:lvl8pPr marL="34290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8pPr>
            <a:lvl9pPr marL="38862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9pPr>
          </a:lstStyle>
          <a:p>
            <a:pPr eaLnBrk="1" hangingPunct="1"/>
            <a:r>
              <a:rPr kumimoji="0" lang="ja-JP" altLang="en-US" sz="6000">
                <a:solidFill>
                  <a:srgbClr val="000000"/>
                </a:solidFill>
                <a:latin typeface="Arial" panose="020B0604020202020204" pitchFamily="34" charset="0"/>
                <a:ea typeface="HGP創英角ｺﾞｼｯｸUB" panose="020B0900000000000000" pitchFamily="50" charset="-128"/>
              </a:rPr>
              <a:t>７５％</a:t>
            </a:r>
          </a:p>
        </p:txBody>
      </p:sp>
      <p:sp>
        <p:nvSpPr>
          <p:cNvPr id="3" name="正方形/長方形 2">
            <a:extLst>
              <a:ext uri="{FF2B5EF4-FFF2-40B4-BE49-F238E27FC236}">
                <a16:creationId xmlns="" xmlns:a16="http://schemas.microsoft.com/office/drawing/2014/main" id="{CA506E14-BD86-4C43-BA88-F10E8C0E8ACF}"/>
              </a:ext>
            </a:extLst>
          </p:cNvPr>
          <p:cNvSpPr/>
          <p:nvPr/>
        </p:nvSpPr>
        <p:spPr>
          <a:xfrm>
            <a:off x="660400" y="4537075"/>
            <a:ext cx="7777163" cy="1068388"/>
          </a:xfrm>
          <a:prstGeom prst="rect">
            <a:avLst/>
          </a:prstGeom>
          <a:noFill/>
          <a:ln w="63500">
            <a:solidFill>
              <a:srgbClr val="F3193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13" name="Rectangle 5"/>
          <p:cNvSpPr>
            <a:spLocks noChangeArrowheads="1"/>
          </p:cNvSpPr>
          <p:nvPr/>
        </p:nvSpPr>
        <p:spPr bwMode="auto">
          <a:xfrm>
            <a:off x="422275" y="5516563"/>
            <a:ext cx="8015288" cy="1068387"/>
          </a:xfrm>
          <a:prstGeom prst="rect">
            <a:avLst/>
          </a:prstGeom>
          <a:noFill/>
          <a:ln>
            <a:noFill/>
          </a:ln>
          <a:effectLst/>
          <a:extLst>
            <a:ext uri="{909E8E84-426E-40DD-AFC4-6F175D3DCCD1}">
              <a14:hiddenFill xmlns:a14="http://schemas.microsoft.com/office/drawing/2010/main">
                <a:solidFill>
                  <a:srgbClr val="008000"/>
                </a:solidFill>
              </a14:hiddenFill>
            </a:ext>
            <a:ext uri="{91240B29-F687-4F45-9708-019B960494DF}">
              <a14:hiddenLine xmlns:a14="http://schemas.microsoft.com/office/drawing/2010/main" w="28575"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a:solidFill>
                  <a:schemeClr val="tx1"/>
                </a:solidFill>
                <a:latin typeface="Franklin Gothic Medium" panose="020B0603020102020204" pitchFamily="34" charset="0"/>
                <a:ea typeface="HG創英角ｺﾞｼｯｸUB" panose="020B0909000000000000" pitchFamily="49" charset="-128"/>
              </a:defRPr>
            </a:lvl1pPr>
            <a:lvl2pPr marL="742950" indent="-285750">
              <a:defRPr kumimoji="1">
                <a:solidFill>
                  <a:schemeClr val="tx1"/>
                </a:solidFill>
                <a:latin typeface="Franklin Gothic Medium" panose="020B0603020102020204" pitchFamily="34" charset="0"/>
                <a:ea typeface="HG創英角ｺﾞｼｯｸUB" panose="020B0909000000000000" pitchFamily="49" charset="-128"/>
              </a:defRPr>
            </a:lvl2pPr>
            <a:lvl3pPr marL="1143000" indent="-228600">
              <a:defRPr kumimoji="1">
                <a:solidFill>
                  <a:schemeClr val="tx1"/>
                </a:solidFill>
                <a:latin typeface="Franklin Gothic Medium" panose="020B0603020102020204" pitchFamily="34" charset="0"/>
                <a:ea typeface="HG創英角ｺﾞｼｯｸUB" panose="020B0909000000000000" pitchFamily="49" charset="-128"/>
              </a:defRPr>
            </a:lvl3pPr>
            <a:lvl4pPr marL="1600200" indent="-228600">
              <a:defRPr kumimoji="1">
                <a:solidFill>
                  <a:schemeClr val="tx1"/>
                </a:solidFill>
                <a:latin typeface="Franklin Gothic Medium" panose="020B0603020102020204" pitchFamily="34" charset="0"/>
                <a:ea typeface="HG創英角ｺﾞｼｯｸUB" panose="020B0909000000000000" pitchFamily="49" charset="-128"/>
              </a:defRPr>
            </a:lvl4pPr>
            <a:lvl5pPr marL="2057400" indent="-228600">
              <a:defRPr kumimoji="1">
                <a:solidFill>
                  <a:schemeClr val="tx1"/>
                </a:solidFill>
                <a:latin typeface="Franklin Gothic Medium" panose="020B0603020102020204" pitchFamily="34" charset="0"/>
                <a:ea typeface="HG創英角ｺﾞｼｯｸUB" panose="020B0909000000000000" pitchFamily="49" charset="-128"/>
              </a:defRPr>
            </a:lvl5pPr>
            <a:lvl6pPr marL="25146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6pPr>
            <a:lvl7pPr marL="29718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7pPr>
            <a:lvl8pPr marL="34290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8pPr>
            <a:lvl9pPr marL="3886200" indent="-2286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9pPr>
          </a:lstStyle>
          <a:p>
            <a:pPr eaLnBrk="1" hangingPunct="1"/>
            <a:r>
              <a:rPr kumimoji="0" lang="ja-JP" altLang="en-US" sz="3600">
                <a:solidFill>
                  <a:srgbClr val="C00000"/>
                </a:solidFill>
                <a:latin typeface="Arial" panose="020B0604020202020204" pitchFamily="34" charset="0"/>
                <a:ea typeface="HGP創英角ｺﾞｼｯｸUB" panose="020B0900000000000000" pitchFamily="50" charset="-128"/>
              </a:rPr>
              <a:t>ほとんどの会社で「メモ・手帳」の指導をする</a:t>
            </a:r>
          </a:p>
        </p:txBody>
      </p:sp>
      <p:sp>
        <p:nvSpPr>
          <p:cNvPr id="14" name="タイトル 1">
            <a:extLst>
              <a:ext uri="{FF2B5EF4-FFF2-40B4-BE49-F238E27FC236}">
                <a16:creationId xmlns="" xmlns:a16="http://schemas.microsoft.com/office/drawing/2014/main" id="{A1DC2CB7-20A3-4C30-8225-7D993FB0DB37}"/>
              </a:ext>
            </a:extLst>
          </p:cNvPr>
          <p:cNvSpPr txBox="1">
            <a:spLocks/>
          </p:cNvSpPr>
          <p:nvPr/>
        </p:nvSpPr>
        <p:spPr>
          <a:xfrm>
            <a:off x="0" y="147638"/>
            <a:ext cx="9144000" cy="1487487"/>
          </a:xfrm>
          <a:prstGeom prst="rect">
            <a:avLst/>
          </a:prstGeom>
          <a:effectLst/>
        </p:spPr>
        <p:txBody>
          <a:bodyPr anchor="ctr">
            <a:normAutofit fontScale="97500"/>
          </a:bodyPr>
          <a:lstStyle>
            <a:lvl1pPr algn="ctr" defTabSz="457200" rtl="0" eaLnBrk="1" latinLnBrk="0" hangingPunct="1">
              <a:spcBef>
                <a:spcPct val="0"/>
              </a:spcBef>
              <a:buNone/>
              <a:defRPr kumimoji="1" sz="3600" b="1" kern="1200" cap="none">
                <a:ln w="3175" cmpd="sng">
                  <a:noFill/>
                </a:ln>
                <a:solidFill>
                  <a:schemeClr val="tx1">
                    <a:lumMod val="85000"/>
                    <a:lumOff val="15000"/>
                  </a:schemeClr>
                </a:solidFill>
                <a:effectLst/>
                <a:latin typeface="メイリオ" panose="020B0604030504040204" pitchFamily="50" charset="-128"/>
                <a:ea typeface="メイリオ" panose="020B0604030504040204" pitchFamily="50" charset="-128"/>
                <a:cs typeface="メイリオ" panose="020B0604030504040204" pitchFamily="50" charset="-128"/>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fontAlgn="auto">
              <a:spcAft>
                <a:spcPts val="0"/>
              </a:spcAft>
              <a:defRPr/>
            </a:pPr>
            <a:r>
              <a:rPr lang="ja-JP" altLang="en-US" sz="4800" dirty="0">
                <a:solidFill>
                  <a:schemeClr val="bg1"/>
                </a:solidFill>
              </a:rPr>
              <a:t>質問です</a:t>
            </a:r>
          </a:p>
        </p:txBody>
      </p:sp>
      <p:sp>
        <p:nvSpPr>
          <p:cNvPr id="15" name="フッター プレースホルダー 3">
            <a:extLst>
              <a:ext uri="{FF2B5EF4-FFF2-40B4-BE49-F238E27FC236}">
                <a16:creationId xmlns="" xmlns:a16="http://schemas.microsoft.com/office/drawing/2014/main" id="{9CC11A30-6232-483D-8F2E-9E59F6BA42EB}"/>
              </a:ext>
            </a:extLst>
          </p:cNvPr>
          <p:cNvSpPr txBox="1">
            <a:spLocks/>
          </p:cNvSpPr>
          <p:nvPr/>
        </p:nvSpPr>
        <p:spPr>
          <a:xfrm>
            <a:off x="4318000" y="6675438"/>
            <a:ext cx="4826000" cy="193675"/>
          </a:xfrm>
          <a:prstGeom prst="rect">
            <a:avLst/>
          </a:prstGeom>
          <a:ln w="19050">
            <a:noFill/>
          </a:ln>
        </p:spPr>
        <p:txBody>
          <a:bodyPr anchor="ctr"/>
          <a:lstStyle>
            <a:defPPr>
              <a:defRPr lang="ja-JP"/>
            </a:defPPr>
            <a:lvl1pPr algn="ctr" rtl="0" eaLnBrk="1" fontAlgn="auto" hangingPunct="1">
              <a:spcBef>
                <a:spcPts val="0"/>
              </a:spcBef>
              <a:spcAft>
                <a:spcPts val="0"/>
              </a:spcAft>
              <a:defRPr kumimoji="1" sz="2400" kern="1200">
                <a:solidFill>
                  <a:srgbClr val="00B0F0"/>
                </a:solidFill>
                <a:latin typeface="+mn-lt"/>
                <a:ea typeface="+mn-ea"/>
                <a:cs typeface="+mn-cs"/>
              </a:defRPr>
            </a:lvl1pPr>
            <a:lvl2pPr marL="4572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2pPr>
            <a:lvl3pPr marL="9144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3pPr>
            <a:lvl4pPr marL="13716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4pPr>
            <a:lvl5pPr marL="18288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5pPr>
            <a:lvl6pPr marL="22860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6pPr>
            <a:lvl7pPr marL="27432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7pPr>
            <a:lvl8pPr marL="32004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8pPr>
            <a:lvl9pPr marL="36576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9pPr>
          </a:lstStyle>
          <a:p>
            <a:pPr algn="r">
              <a:defRPr/>
            </a:pPr>
            <a:r>
              <a:rPr lang="en-US" altLang="ja-JP" sz="1200" dirty="0">
                <a:solidFill>
                  <a:schemeClr val="tx1">
                    <a:lumMod val="50000"/>
                    <a:lumOff val="50000"/>
                  </a:schemeClr>
                </a:solidFill>
              </a:rPr>
              <a:t>Copyright @ 2018 Find active learner., Ltd All Rights Reserved.</a:t>
            </a:r>
            <a:endParaRPr lang="ja-JP" altLang="en-US" sz="1200" dirty="0">
              <a:solidFill>
                <a:schemeClr val="tx1">
                  <a:lumMod val="50000"/>
                  <a:lumOff val="50000"/>
                </a:schemeClr>
              </a:solidFill>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barn(inVertical)">
                                      <p:cBhvr>
                                        <p:cTn id="22" dur="500"/>
                                        <p:tgtEl>
                                          <p:spTgt spid="3"/>
                                        </p:tgtEl>
                                      </p:cBhvr>
                                    </p:animEffect>
                                  </p:childTnLst>
                                  <p:subTnLst>
                                    <p:audio>
                                      <p:cMediaNode>
                                        <p:cTn display="0" masterRel="sameClick">
                                          <p:stCondLst>
                                            <p:cond evt="begin" delay="0">
                                              <p:tn val="20"/>
                                            </p:cond>
                                          </p:stCondLst>
                                          <p:endCondLst>
                                            <p:cond evt="onStopAudio" delay="0">
                                              <p:tgtEl>
                                                <p:sldTgt/>
                                              </p:tgtEl>
                                            </p:cond>
                                          </p:endCondLst>
                                        </p:cTn>
                                        <p:tgtEl>
                                          <p:sndTgt r:embed="rId3" name="ベル２.wav"/>
                                        </p:tgtEl>
                                      </p:cMediaNode>
                                    </p:audio>
                                  </p:subTnLst>
                                </p:cTn>
                              </p:par>
                            </p:childTnLst>
                          </p:cTn>
                        </p:par>
                      </p:childTnLst>
                    </p:cTn>
                  </p:par>
                  <p:par>
                    <p:cTn id="23" fill="hold" nodeType="clickPar">
                      <p:stCondLst>
                        <p:cond delay="indefinite"/>
                      </p:stCondLst>
                      <p:childTnLst>
                        <p:par>
                          <p:cTn id="24" fill="hold" nodeType="withGroup">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barn(inVertical)">
                                      <p:cBhvr>
                                        <p:cTn id="2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11" grpId="0"/>
      <p:bldP spid="3" grpId="0" animBg="1"/>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 xmlns:a16="http://schemas.microsoft.com/office/drawing/2014/main" id="{B3E0BBAD-B175-4206-8959-C5A407DE0135}"/>
              </a:ext>
            </a:extLst>
          </p:cNvPr>
          <p:cNvSpPr>
            <a:spLocks noGrp="1"/>
          </p:cNvSpPr>
          <p:nvPr>
            <p:ph idx="1"/>
          </p:nvPr>
        </p:nvSpPr>
        <p:spPr/>
        <p:txBody>
          <a:bodyPr/>
          <a:lstStyle/>
          <a:p>
            <a:pPr marL="44450" indent="0">
              <a:buFont typeface="Wingdings 2" panose="05020102010507070707" pitchFamily="18" charset="2"/>
              <a:buNone/>
              <a:defRPr/>
            </a:pPr>
            <a:r>
              <a:rPr lang="ja-JP" altLang="en-US" sz="4400" dirty="0">
                <a:solidFill>
                  <a:schemeClr val="tx1"/>
                </a:solidFill>
                <a:latin typeface="HGｺﾞｼｯｸE" panose="020B0909000000000000" pitchFamily="49" charset="-128"/>
                <a:ea typeface="HGｺﾞｼｯｸE" panose="020B0909000000000000" pitchFamily="49" charset="-128"/>
              </a:rPr>
              <a:t>・連絡時の声かけ</a:t>
            </a:r>
            <a:endParaRPr lang="en-US" altLang="ja-JP" sz="4400" dirty="0">
              <a:solidFill>
                <a:schemeClr val="tx1"/>
              </a:solidFill>
              <a:latin typeface="HGｺﾞｼｯｸE" panose="020B0909000000000000" pitchFamily="49" charset="-128"/>
              <a:ea typeface="HGｺﾞｼｯｸE" panose="020B0909000000000000" pitchFamily="49" charset="-128"/>
            </a:endParaRPr>
          </a:p>
          <a:p>
            <a:pPr marL="44450" indent="0">
              <a:buFont typeface="Wingdings 2" panose="05020102010507070707" pitchFamily="18" charset="2"/>
              <a:buNone/>
              <a:defRPr/>
            </a:pPr>
            <a:endParaRPr lang="en-US" altLang="ja-JP" sz="4400" dirty="0">
              <a:solidFill>
                <a:schemeClr val="tx1"/>
              </a:solidFill>
              <a:latin typeface="HGｺﾞｼｯｸE" panose="020B0909000000000000" pitchFamily="49" charset="-128"/>
              <a:ea typeface="HGｺﾞｼｯｸE" panose="020B0909000000000000" pitchFamily="49" charset="-128"/>
            </a:endParaRPr>
          </a:p>
          <a:p>
            <a:pPr marL="44450" indent="0">
              <a:buFont typeface="Wingdings 2" panose="05020102010507070707" pitchFamily="18" charset="2"/>
              <a:buNone/>
              <a:defRPr/>
            </a:pPr>
            <a:r>
              <a:rPr lang="ja-JP" altLang="en-US" sz="4400" dirty="0">
                <a:solidFill>
                  <a:schemeClr val="tx1"/>
                </a:solidFill>
                <a:latin typeface="HGｺﾞｼｯｸE" panose="020B0909000000000000" pitchFamily="49" charset="-128"/>
                <a:ea typeface="HGｺﾞｼｯｸE" panose="020B0909000000000000" pitchFamily="49" charset="-128"/>
              </a:rPr>
              <a:t>・課題を出すときの声かけ</a:t>
            </a:r>
            <a:endParaRPr lang="en-US" altLang="ja-JP" sz="4400" dirty="0">
              <a:solidFill>
                <a:schemeClr val="tx1"/>
              </a:solidFill>
              <a:latin typeface="HGｺﾞｼｯｸE" panose="020B0909000000000000" pitchFamily="49" charset="-128"/>
              <a:ea typeface="HGｺﾞｼｯｸE" panose="020B0909000000000000" pitchFamily="49" charset="-128"/>
            </a:endParaRPr>
          </a:p>
          <a:p>
            <a:pPr marL="44450" indent="0">
              <a:buFont typeface="Wingdings 2" panose="05020102010507070707" pitchFamily="18" charset="2"/>
              <a:buNone/>
              <a:defRPr/>
            </a:pPr>
            <a:endParaRPr lang="en-US" altLang="ja-JP" sz="4400" dirty="0">
              <a:solidFill>
                <a:schemeClr val="tx1"/>
              </a:solidFill>
              <a:latin typeface="HGｺﾞｼｯｸE" panose="020B0909000000000000" pitchFamily="49" charset="-128"/>
              <a:ea typeface="HGｺﾞｼｯｸE" panose="020B0909000000000000" pitchFamily="49" charset="-128"/>
            </a:endParaRPr>
          </a:p>
          <a:p>
            <a:pPr marL="44450" indent="0">
              <a:buFont typeface="Wingdings 2" panose="05020102010507070707" pitchFamily="18" charset="2"/>
              <a:buNone/>
              <a:defRPr/>
            </a:pPr>
            <a:r>
              <a:rPr lang="ja-JP" altLang="en-US" sz="4400" dirty="0">
                <a:solidFill>
                  <a:schemeClr val="tx1"/>
                </a:solidFill>
                <a:latin typeface="HGｺﾞｼｯｸE" panose="020B0909000000000000" pitchFamily="49" charset="-128"/>
                <a:ea typeface="HGｺﾞｼｯｸE" panose="020B0909000000000000" pitchFamily="49" charset="-128"/>
              </a:rPr>
              <a:t>・</a:t>
            </a:r>
            <a:r>
              <a:rPr lang="en-US" altLang="ja-JP" sz="4400" dirty="0">
                <a:solidFill>
                  <a:schemeClr val="tx1"/>
                </a:solidFill>
                <a:latin typeface="HGｺﾞｼｯｸE" panose="020B0909000000000000" pitchFamily="49" charset="-128"/>
                <a:ea typeface="HGｺﾞｼｯｸE" panose="020B0909000000000000" pitchFamily="49" charset="-128"/>
              </a:rPr>
              <a:t>HR</a:t>
            </a:r>
            <a:r>
              <a:rPr lang="ja-JP" altLang="en-US" sz="4400" dirty="0" err="1">
                <a:solidFill>
                  <a:schemeClr val="tx1"/>
                </a:solidFill>
                <a:latin typeface="HGｺﾞｼｯｸE" panose="020B0909000000000000" pitchFamily="49" charset="-128"/>
                <a:ea typeface="HGｺﾞｼｯｸE" panose="020B0909000000000000" pitchFamily="49" charset="-128"/>
              </a:rPr>
              <a:t>での</a:t>
            </a:r>
            <a:r>
              <a:rPr lang="ja-JP" altLang="en-US" sz="4400" dirty="0">
                <a:solidFill>
                  <a:schemeClr val="tx1"/>
                </a:solidFill>
                <a:latin typeface="HGｺﾞｼｯｸE" panose="020B0909000000000000" pitchFamily="49" charset="-128"/>
                <a:ea typeface="HGｺﾞｼｯｸE" panose="020B0909000000000000" pitchFamily="49" charset="-128"/>
              </a:rPr>
              <a:t>活用</a:t>
            </a:r>
          </a:p>
        </p:txBody>
      </p:sp>
      <p:sp>
        <p:nvSpPr>
          <p:cNvPr id="3" name="タイトル 2">
            <a:extLst>
              <a:ext uri="{FF2B5EF4-FFF2-40B4-BE49-F238E27FC236}">
                <a16:creationId xmlns="" xmlns:a16="http://schemas.microsoft.com/office/drawing/2014/main" id="{CAB45BF2-35C1-4579-B6BE-3298A77F7FF3}"/>
              </a:ext>
            </a:extLst>
          </p:cNvPr>
          <p:cNvSpPr>
            <a:spLocks noGrp="1"/>
          </p:cNvSpPr>
          <p:nvPr>
            <p:ph type="title"/>
          </p:nvPr>
        </p:nvSpPr>
        <p:spPr>
          <a:xfrm>
            <a:off x="381000" y="150813"/>
            <a:ext cx="8382000" cy="1338262"/>
          </a:xfrm>
        </p:spPr>
        <p:txBody>
          <a:bodyPr/>
          <a:lstStyle/>
          <a:p>
            <a:pPr>
              <a:defRPr/>
            </a:pPr>
            <a:r>
              <a:rPr lang="ja-JP" altLang="en-US" sz="4700" dirty="0"/>
              <a:t>学校内での活用</a:t>
            </a:r>
          </a:p>
        </p:txBody>
      </p:sp>
      <p:sp>
        <p:nvSpPr>
          <p:cNvPr id="5" name="吹き出し: 角を丸めた四角形 4">
            <a:extLst>
              <a:ext uri="{FF2B5EF4-FFF2-40B4-BE49-F238E27FC236}">
                <a16:creationId xmlns="" xmlns:a16="http://schemas.microsoft.com/office/drawing/2014/main" id="{3AA1773E-0BA2-47F4-BECF-84E52562FFB2}"/>
              </a:ext>
            </a:extLst>
          </p:cNvPr>
          <p:cNvSpPr/>
          <p:nvPr/>
        </p:nvSpPr>
        <p:spPr>
          <a:xfrm>
            <a:off x="6045200" y="1679575"/>
            <a:ext cx="2559050" cy="1141413"/>
          </a:xfrm>
          <a:prstGeom prst="wedgeRoundRectCallout">
            <a:avLst>
              <a:gd name="adj1" fmla="val -73623"/>
              <a:gd name="adj2" fmla="val -17817"/>
              <a:gd name="adj3" fmla="val 16667"/>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r>
              <a:rPr lang="ja-JP" altLang="en-US" sz="2000" dirty="0">
                <a:latin typeface="AR丸ゴシック体M" panose="020B0609010101010101" pitchFamily="49" charset="-128"/>
                <a:ea typeface="AR丸ゴシック体M" panose="020B0609010101010101" pitchFamily="49" charset="-128"/>
              </a:rPr>
              <a:t>連絡があるから</a:t>
            </a:r>
            <a:r>
              <a:rPr lang="en-US" altLang="ja-JP" sz="2000" dirty="0">
                <a:latin typeface="AR丸ゴシック体M" panose="020B0609010101010101" pitchFamily="49" charset="-128"/>
                <a:ea typeface="AR丸ゴシック体M" panose="020B0609010101010101" pitchFamily="49" charset="-128"/>
              </a:rPr>
              <a:t/>
            </a:r>
            <a:br>
              <a:rPr lang="en-US" altLang="ja-JP" sz="2000" dirty="0">
                <a:latin typeface="AR丸ゴシック体M" panose="020B0609010101010101" pitchFamily="49" charset="-128"/>
                <a:ea typeface="AR丸ゴシック体M" panose="020B0609010101010101" pitchFamily="49" charset="-128"/>
              </a:rPr>
            </a:br>
            <a:r>
              <a:rPr lang="ja-JP" altLang="en-US" sz="2000" dirty="0">
                <a:latin typeface="AR丸ゴシック体M" panose="020B0609010101010101" pitchFamily="49" charset="-128"/>
                <a:ea typeface="AR丸ゴシック体M" panose="020B0609010101010101" pitchFamily="49" charset="-128"/>
              </a:rPr>
              <a:t>手帳を開いて！</a:t>
            </a:r>
          </a:p>
        </p:txBody>
      </p:sp>
      <p:sp>
        <p:nvSpPr>
          <p:cNvPr id="6" name="吹き出し: 角を丸めた四角形 5">
            <a:extLst>
              <a:ext uri="{FF2B5EF4-FFF2-40B4-BE49-F238E27FC236}">
                <a16:creationId xmlns="" xmlns:a16="http://schemas.microsoft.com/office/drawing/2014/main" id="{D68BBD66-E5FD-4FDD-8D5E-9C4757869600}"/>
              </a:ext>
            </a:extLst>
          </p:cNvPr>
          <p:cNvSpPr/>
          <p:nvPr/>
        </p:nvSpPr>
        <p:spPr>
          <a:xfrm>
            <a:off x="6045200" y="4037013"/>
            <a:ext cx="2559050" cy="1074737"/>
          </a:xfrm>
          <a:prstGeom prst="wedgeRoundRectCallout">
            <a:avLst>
              <a:gd name="adj1" fmla="val -78131"/>
              <a:gd name="adj2" fmla="val -35508"/>
              <a:gd name="adj3" fmla="val 16667"/>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r>
              <a:rPr lang="ja-JP" altLang="en-US" sz="2000" dirty="0">
                <a:latin typeface="AR丸ゴシック体M" panose="020B0609010101010101" pitchFamily="49" charset="-128"/>
                <a:ea typeface="AR丸ゴシック体M" panose="020B0609010101010101" pitchFamily="49" charset="-128"/>
              </a:rPr>
              <a:t>手帳に書いて！</a:t>
            </a:r>
          </a:p>
        </p:txBody>
      </p:sp>
      <p:sp>
        <p:nvSpPr>
          <p:cNvPr id="7" name="吹き出し: 角を丸めた四角形 6">
            <a:extLst>
              <a:ext uri="{FF2B5EF4-FFF2-40B4-BE49-F238E27FC236}">
                <a16:creationId xmlns="" xmlns:a16="http://schemas.microsoft.com/office/drawing/2014/main" id="{3ED9D5B5-514C-4805-A92E-834F96B8A278}"/>
              </a:ext>
            </a:extLst>
          </p:cNvPr>
          <p:cNvSpPr/>
          <p:nvPr/>
        </p:nvSpPr>
        <p:spPr>
          <a:xfrm>
            <a:off x="6045200" y="5341938"/>
            <a:ext cx="2559050" cy="1073150"/>
          </a:xfrm>
          <a:prstGeom prst="wedgeRoundRectCallout">
            <a:avLst>
              <a:gd name="adj1" fmla="val -78131"/>
              <a:gd name="adj2" fmla="val -35508"/>
              <a:gd name="adj3" fmla="val 16667"/>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r>
              <a:rPr lang="ja-JP" altLang="en-US" sz="2000" dirty="0">
                <a:latin typeface="AR丸ゴシック体M" panose="020B0609010101010101" pitchFamily="49" charset="-128"/>
                <a:ea typeface="AR丸ゴシック体M" panose="020B0609010101010101" pitchFamily="49" charset="-128"/>
              </a:rPr>
              <a:t>振り返りを</a:t>
            </a:r>
            <a:r>
              <a:rPr lang="en-US" altLang="ja-JP" sz="2000" dirty="0">
                <a:latin typeface="AR丸ゴシック体M" panose="020B0609010101010101" pitchFamily="49" charset="-128"/>
                <a:ea typeface="AR丸ゴシック体M" panose="020B0609010101010101" pitchFamily="49" charset="-128"/>
              </a:rPr>
              <a:t/>
            </a:r>
            <a:br>
              <a:rPr lang="en-US" altLang="ja-JP" sz="2000" dirty="0">
                <a:latin typeface="AR丸ゴシック体M" panose="020B0609010101010101" pitchFamily="49" charset="-128"/>
                <a:ea typeface="AR丸ゴシック体M" panose="020B0609010101010101" pitchFamily="49" charset="-128"/>
              </a:rPr>
            </a:br>
            <a:r>
              <a:rPr lang="ja-JP" altLang="en-US" sz="2000" dirty="0">
                <a:latin typeface="AR丸ゴシック体M" panose="020B0609010101010101" pitchFamily="49" charset="-128"/>
                <a:ea typeface="AR丸ゴシック体M" panose="020B0609010101010101" pitchFamily="49" charset="-128"/>
              </a:rPr>
              <a:t>書いてみよう</a:t>
            </a:r>
          </a:p>
        </p:txBody>
      </p:sp>
      <p:sp>
        <p:nvSpPr>
          <p:cNvPr id="8" name="フッター プレースホルダー 3">
            <a:extLst>
              <a:ext uri="{FF2B5EF4-FFF2-40B4-BE49-F238E27FC236}">
                <a16:creationId xmlns="" xmlns:a16="http://schemas.microsoft.com/office/drawing/2014/main" id="{1C77386C-DC41-4A4F-95DB-C8434C24581C}"/>
              </a:ext>
            </a:extLst>
          </p:cNvPr>
          <p:cNvSpPr txBox="1">
            <a:spLocks/>
          </p:cNvSpPr>
          <p:nvPr/>
        </p:nvSpPr>
        <p:spPr>
          <a:xfrm>
            <a:off x="4318000" y="6675438"/>
            <a:ext cx="4826000" cy="193675"/>
          </a:xfrm>
          <a:prstGeom prst="rect">
            <a:avLst/>
          </a:prstGeom>
          <a:ln w="19050">
            <a:noFill/>
          </a:ln>
        </p:spPr>
        <p:txBody>
          <a:bodyPr anchor="ctr"/>
          <a:lstStyle>
            <a:defPPr>
              <a:defRPr lang="ja-JP"/>
            </a:defPPr>
            <a:lvl1pPr algn="ctr" rtl="0" eaLnBrk="1" fontAlgn="auto" hangingPunct="1">
              <a:spcBef>
                <a:spcPts val="0"/>
              </a:spcBef>
              <a:spcAft>
                <a:spcPts val="0"/>
              </a:spcAft>
              <a:defRPr kumimoji="1" sz="2400" kern="1200">
                <a:solidFill>
                  <a:srgbClr val="00B0F0"/>
                </a:solidFill>
                <a:latin typeface="+mn-lt"/>
                <a:ea typeface="+mn-ea"/>
                <a:cs typeface="+mn-cs"/>
              </a:defRPr>
            </a:lvl1pPr>
            <a:lvl2pPr marL="4572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2pPr>
            <a:lvl3pPr marL="9144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3pPr>
            <a:lvl4pPr marL="13716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4pPr>
            <a:lvl5pPr marL="18288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5pPr>
            <a:lvl6pPr marL="22860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6pPr>
            <a:lvl7pPr marL="27432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7pPr>
            <a:lvl8pPr marL="32004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8pPr>
            <a:lvl9pPr marL="36576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9pPr>
          </a:lstStyle>
          <a:p>
            <a:pPr algn="r">
              <a:defRPr/>
            </a:pPr>
            <a:r>
              <a:rPr lang="en-US" altLang="ja-JP" sz="1200" dirty="0">
                <a:solidFill>
                  <a:schemeClr val="tx1">
                    <a:lumMod val="50000"/>
                    <a:lumOff val="50000"/>
                  </a:schemeClr>
                </a:solidFill>
              </a:rPr>
              <a:t>Copyright @ 2018 Find active learner., Ltd All Rights Reserved.</a:t>
            </a:r>
            <a:endParaRPr lang="ja-JP" altLang="en-US" sz="1200"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 xmlns:a16="http://schemas.microsoft.com/office/drawing/2014/main" id="{8487F550-0D03-4E22-ADEA-0A73C3CECED7}"/>
              </a:ext>
            </a:extLst>
          </p:cNvPr>
          <p:cNvSpPr>
            <a:spLocks noGrp="1"/>
          </p:cNvSpPr>
          <p:nvPr>
            <p:ph idx="1"/>
          </p:nvPr>
        </p:nvSpPr>
        <p:spPr>
          <a:xfrm>
            <a:off x="0" y="2546350"/>
            <a:ext cx="9144000" cy="2346325"/>
          </a:xfrm>
        </p:spPr>
        <p:txBody>
          <a:bodyPr anchor="ctr"/>
          <a:lstStyle/>
          <a:p>
            <a:pPr marL="45720" indent="0" algn="ctr" eaLnBrk="1" fontAlgn="auto" hangingPunct="1">
              <a:spcAft>
                <a:spcPts val="0"/>
              </a:spcAft>
              <a:buFont typeface="Wingdings 2" panose="05020102010507070707" pitchFamily="18" charset="2"/>
              <a:buNone/>
              <a:defRPr/>
            </a:pPr>
            <a:r>
              <a:rPr lang="ja-JP" altLang="en-US" sz="6000" dirty="0">
                <a:solidFill>
                  <a:schemeClr val="tx1">
                    <a:lumMod val="85000"/>
                    <a:lumOff val="15000"/>
                  </a:schemeClr>
                </a:solidFill>
                <a:latin typeface="HGP創英角ｺﾞｼｯｸUB" panose="020B0900000000000000" pitchFamily="50" charset="-128"/>
                <a:ea typeface="HGP創英角ｺﾞｼｯｸUB" panose="020B0900000000000000" pitchFamily="50" charset="-128"/>
              </a:rPr>
              <a:t>ご家庭で１日１回</a:t>
            </a:r>
            <a:endParaRPr lang="en-US" altLang="ja-JP" sz="6000" dirty="0">
              <a:solidFill>
                <a:schemeClr val="tx1">
                  <a:lumMod val="85000"/>
                  <a:lumOff val="15000"/>
                </a:schemeClr>
              </a:solidFill>
              <a:latin typeface="HGP創英角ｺﾞｼｯｸUB" panose="020B0900000000000000" pitchFamily="50" charset="-128"/>
              <a:ea typeface="HGP創英角ｺﾞｼｯｸUB" panose="020B0900000000000000" pitchFamily="50" charset="-128"/>
            </a:endParaRPr>
          </a:p>
          <a:p>
            <a:pPr marL="45720" indent="0" algn="ctr" eaLnBrk="1" fontAlgn="auto" hangingPunct="1">
              <a:spcAft>
                <a:spcPts val="0"/>
              </a:spcAft>
              <a:buFont typeface="Wingdings 2" panose="05020102010507070707" pitchFamily="18" charset="2"/>
              <a:buNone/>
              <a:defRPr/>
            </a:pPr>
            <a:r>
              <a:rPr lang="ja-JP" altLang="en-US" sz="6000" dirty="0">
                <a:solidFill>
                  <a:schemeClr val="tx1">
                    <a:lumMod val="85000"/>
                    <a:lumOff val="15000"/>
                  </a:schemeClr>
                </a:solidFill>
                <a:latin typeface="HGP創英角ｺﾞｼｯｸUB" panose="020B0900000000000000" pitchFamily="50" charset="-128"/>
                <a:ea typeface="HGP創英角ｺﾞｼｯｸUB" panose="020B0900000000000000" pitchFamily="50" charset="-128"/>
              </a:rPr>
              <a:t>フォーサイトを開く習慣を！</a:t>
            </a:r>
          </a:p>
        </p:txBody>
      </p:sp>
      <p:sp>
        <p:nvSpPr>
          <p:cNvPr id="7" name="タイトル 1">
            <a:extLst>
              <a:ext uri="{FF2B5EF4-FFF2-40B4-BE49-F238E27FC236}">
                <a16:creationId xmlns="" xmlns:a16="http://schemas.microsoft.com/office/drawing/2014/main" id="{F97A8CA4-7ED7-4DE2-8831-313E6B298A9A}"/>
              </a:ext>
            </a:extLst>
          </p:cNvPr>
          <p:cNvSpPr txBox="1">
            <a:spLocks/>
          </p:cNvSpPr>
          <p:nvPr/>
        </p:nvSpPr>
        <p:spPr>
          <a:xfrm>
            <a:off x="0" y="150813"/>
            <a:ext cx="9144000" cy="1497012"/>
          </a:xfrm>
          <a:prstGeom prst="rect">
            <a:avLst/>
          </a:prstGeom>
          <a:effectLst/>
        </p:spPr>
        <p:txBody>
          <a:bodyPr anchor="ctr">
            <a:normAutofit fontScale="97500"/>
          </a:bodyPr>
          <a:lstStyle>
            <a:lvl1pPr algn="ctr" defTabSz="457200" rtl="0" eaLnBrk="1" latinLnBrk="0" hangingPunct="1">
              <a:spcBef>
                <a:spcPct val="0"/>
              </a:spcBef>
              <a:buNone/>
              <a:defRPr kumimoji="1" sz="3600" b="1" kern="1200" cap="none">
                <a:ln w="3175" cmpd="sng">
                  <a:noFill/>
                </a:ln>
                <a:solidFill>
                  <a:schemeClr val="tx1">
                    <a:lumMod val="85000"/>
                    <a:lumOff val="15000"/>
                  </a:schemeClr>
                </a:solidFill>
                <a:effectLst/>
                <a:latin typeface="メイリオ" panose="020B0604030504040204" pitchFamily="50" charset="-128"/>
                <a:ea typeface="メイリオ" panose="020B0604030504040204" pitchFamily="50" charset="-128"/>
                <a:cs typeface="メイリオ" panose="020B0604030504040204" pitchFamily="50" charset="-128"/>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fontAlgn="auto">
              <a:spcAft>
                <a:spcPts val="0"/>
              </a:spcAft>
              <a:defRPr/>
            </a:pPr>
            <a:r>
              <a:rPr lang="ja-JP" altLang="en-US" sz="4800" dirty="0">
                <a:solidFill>
                  <a:schemeClr val="bg1"/>
                </a:solidFill>
              </a:rPr>
              <a:t>フォーサイト手帳使い方のコツ</a:t>
            </a:r>
          </a:p>
        </p:txBody>
      </p:sp>
      <p:sp>
        <p:nvSpPr>
          <p:cNvPr id="5" name="フッター プレースホルダー 3">
            <a:extLst>
              <a:ext uri="{FF2B5EF4-FFF2-40B4-BE49-F238E27FC236}">
                <a16:creationId xmlns="" xmlns:a16="http://schemas.microsoft.com/office/drawing/2014/main" id="{F33657DA-3C88-45A2-A528-3C717623DEA6}"/>
              </a:ext>
            </a:extLst>
          </p:cNvPr>
          <p:cNvSpPr txBox="1">
            <a:spLocks/>
          </p:cNvSpPr>
          <p:nvPr/>
        </p:nvSpPr>
        <p:spPr>
          <a:xfrm>
            <a:off x="4318000" y="6675438"/>
            <a:ext cx="4826000" cy="193675"/>
          </a:xfrm>
          <a:prstGeom prst="rect">
            <a:avLst/>
          </a:prstGeom>
          <a:ln w="19050">
            <a:noFill/>
          </a:ln>
        </p:spPr>
        <p:txBody>
          <a:bodyPr anchor="ctr"/>
          <a:lstStyle>
            <a:defPPr>
              <a:defRPr lang="ja-JP"/>
            </a:defPPr>
            <a:lvl1pPr algn="ctr" rtl="0" eaLnBrk="1" fontAlgn="auto" hangingPunct="1">
              <a:spcBef>
                <a:spcPts val="0"/>
              </a:spcBef>
              <a:spcAft>
                <a:spcPts val="0"/>
              </a:spcAft>
              <a:defRPr kumimoji="1" sz="2400" kern="1200">
                <a:solidFill>
                  <a:srgbClr val="00B0F0"/>
                </a:solidFill>
                <a:latin typeface="+mn-lt"/>
                <a:ea typeface="+mn-ea"/>
                <a:cs typeface="+mn-cs"/>
              </a:defRPr>
            </a:lvl1pPr>
            <a:lvl2pPr marL="4572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2pPr>
            <a:lvl3pPr marL="9144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3pPr>
            <a:lvl4pPr marL="13716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4pPr>
            <a:lvl5pPr marL="18288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5pPr>
            <a:lvl6pPr marL="22860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6pPr>
            <a:lvl7pPr marL="27432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7pPr>
            <a:lvl8pPr marL="32004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8pPr>
            <a:lvl9pPr marL="36576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9pPr>
          </a:lstStyle>
          <a:p>
            <a:pPr algn="r">
              <a:defRPr/>
            </a:pPr>
            <a:r>
              <a:rPr lang="en-US" altLang="ja-JP" sz="1200" dirty="0">
                <a:solidFill>
                  <a:schemeClr val="tx1">
                    <a:lumMod val="50000"/>
                    <a:lumOff val="50000"/>
                  </a:schemeClr>
                </a:solidFill>
              </a:rPr>
              <a:t>Copyright @ 2018 Find active learner., Ltd All Rights Reserved.</a:t>
            </a:r>
            <a:endParaRPr lang="ja-JP" altLang="en-US" sz="1200"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テキスト ボックス 2"/>
          <p:cNvSpPr txBox="1">
            <a:spLocks noChangeArrowheads="1"/>
          </p:cNvSpPr>
          <p:nvPr/>
        </p:nvSpPr>
        <p:spPr bwMode="auto">
          <a:xfrm>
            <a:off x="1770063" y="2327275"/>
            <a:ext cx="64023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a:defRPr kumimoji="1">
                <a:solidFill>
                  <a:schemeClr val="tx1"/>
                </a:solidFill>
                <a:latin typeface="Franklin Gothic Medium" panose="020B0603020102020204" pitchFamily="34" charset="0"/>
                <a:ea typeface="HG創英角ｺﾞｼｯｸUB" panose="020B0909000000000000" pitchFamily="49" charset="-128"/>
              </a:defRPr>
            </a:lvl1pPr>
            <a:lvl2pPr marL="742950" indent="-285750" defTabSz="457200">
              <a:defRPr kumimoji="1">
                <a:solidFill>
                  <a:schemeClr val="tx1"/>
                </a:solidFill>
                <a:latin typeface="Franklin Gothic Medium" panose="020B0603020102020204" pitchFamily="34" charset="0"/>
                <a:ea typeface="HG創英角ｺﾞｼｯｸUB" panose="020B0909000000000000" pitchFamily="49" charset="-128"/>
              </a:defRPr>
            </a:lvl2pPr>
            <a:lvl3pPr marL="1143000" indent="-228600" defTabSz="457200">
              <a:defRPr kumimoji="1">
                <a:solidFill>
                  <a:schemeClr val="tx1"/>
                </a:solidFill>
                <a:latin typeface="Franklin Gothic Medium" panose="020B0603020102020204" pitchFamily="34" charset="0"/>
                <a:ea typeface="HG創英角ｺﾞｼｯｸUB" panose="020B0909000000000000" pitchFamily="49" charset="-128"/>
              </a:defRPr>
            </a:lvl3pPr>
            <a:lvl4pPr marL="1600200" indent="-228600" defTabSz="457200">
              <a:defRPr kumimoji="1">
                <a:solidFill>
                  <a:schemeClr val="tx1"/>
                </a:solidFill>
                <a:latin typeface="Franklin Gothic Medium" panose="020B0603020102020204" pitchFamily="34" charset="0"/>
                <a:ea typeface="HG創英角ｺﾞｼｯｸUB" panose="020B0909000000000000" pitchFamily="49" charset="-128"/>
              </a:defRPr>
            </a:lvl4pPr>
            <a:lvl5pPr marL="2057400" indent="-228600" defTabSz="457200">
              <a:defRPr kumimoji="1">
                <a:solidFill>
                  <a:schemeClr val="tx1"/>
                </a:solidFill>
                <a:latin typeface="Franklin Gothic Medium" panose="020B0603020102020204" pitchFamily="34" charset="0"/>
                <a:ea typeface="HG創英角ｺﾞｼｯｸUB" panose="020B0909000000000000" pitchFamily="49" charset="-128"/>
              </a:defRPr>
            </a:lvl5pPr>
            <a:lvl6pPr marL="2514600" indent="-228600" defTabSz="4572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6pPr>
            <a:lvl7pPr marL="2971800" indent="-228600" defTabSz="4572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7pPr>
            <a:lvl8pPr marL="3429000" indent="-228600" defTabSz="4572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8pPr>
            <a:lvl9pPr marL="3886200" indent="-228600" defTabSz="4572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9pPr>
          </a:lstStyle>
          <a:p>
            <a:pPr eaLnBrk="1" hangingPunct="1"/>
            <a:r>
              <a:rPr lang="ja-JP" altLang="en-US" sz="4000" u="sng">
                <a:solidFill>
                  <a:srgbClr val="000000"/>
                </a:solidFill>
                <a:latin typeface="HGP創英角ｺﾞｼｯｸUB" panose="020B0900000000000000" pitchFamily="50" charset="-128"/>
                <a:ea typeface="HGP創英角ｺﾞｼｯｸUB" panose="020B0900000000000000" pitchFamily="50" charset="-128"/>
              </a:rPr>
              <a:t>手帳を書き込めるようになる</a:t>
            </a:r>
            <a:endParaRPr lang="en-US" altLang="ja-JP" sz="4000" u="sng">
              <a:solidFill>
                <a:srgbClr val="000000"/>
              </a:solidFill>
              <a:latin typeface="HGP創英角ｺﾞｼｯｸUB" panose="020B0900000000000000" pitchFamily="50" charset="-128"/>
              <a:ea typeface="HGP創英角ｺﾞｼｯｸUB" panose="020B0900000000000000" pitchFamily="50" charset="-128"/>
            </a:endParaRPr>
          </a:p>
        </p:txBody>
      </p:sp>
      <p:sp>
        <p:nvSpPr>
          <p:cNvPr id="54275" name="テキスト ボックス 4"/>
          <p:cNvSpPr txBox="1">
            <a:spLocks noChangeArrowheads="1"/>
          </p:cNvSpPr>
          <p:nvPr/>
        </p:nvSpPr>
        <p:spPr bwMode="auto">
          <a:xfrm>
            <a:off x="1770063" y="3516313"/>
            <a:ext cx="7367587"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a:defRPr kumimoji="1">
                <a:solidFill>
                  <a:schemeClr val="tx1"/>
                </a:solidFill>
                <a:latin typeface="Franklin Gothic Medium" panose="020B0603020102020204" pitchFamily="34" charset="0"/>
                <a:ea typeface="HG創英角ｺﾞｼｯｸUB" panose="020B0909000000000000" pitchFamily="49" charset="-128"/>
              </a:defRPr>
            </a:lvl1pPr>
            <a:lvl2pPr marL="742950" indent="-285750" defTabSz="457200">
              <a:defRPr kumimoji="1">
                <a:solidFill>
                  <a:schemeClr val="tx1"/>
                </a:solidFill>
                <a:latin typeface="Franklin Gothic Medium" panose="020B0603020102020204" pitchFamily="34" charset="0"/>
                <a:ea typeface="HG創英角ｺﾞｼｯｸUB" panose="020B0909000000000000" pitchFamily="49" charset="-128"/>
              </a:defRPr>
            </a:lvl2pPr>
            <a:lvl3pPr marL="1143000" indent="-228600" defTabSz="457200">
              <a:defRPr kumimoji="1">
                <a:solidFill>
                  <a:schemeClr val="tx1"/>
                </a:solidFill>
                <a:latin typeface="Franklin Gothic Medium" panose="020B0603020102020204" pitchFamily="34" charset="0"/>
                <a:ea typeface="HG創英角ｺﾞｼｯｸUB" panose="020B0909000000000000" pitchFamily="49" charset="-128"/>
              </a:defRPr>
            </a:lvl3pPr>
            <a:lvl4pPr marL="1600200" indent="-228600" defTabSz="457200">
              <a:defRPr kumimoji="1">
                <a:solidFill>
                  <a:schemeClr val="tx1"/>
                </a:solidFill>
                <a:latin typeface="Franklin Gothic Medium" panose="020B0603020102020204" pitchFamily="34" charset="0"/>
                <a:ea typeface="HG創英角ｺﾞｼｯｸUB" panose="020B0909000000000000" pitchFamily="49" charset="-128"/>
              </a:defRPr>
            </a:lvl4pPr>
            <a:lvl5pPr marL="2057400" indent="-228600" defTabSz="457200">
              <a:defRPr kumimoji="1">
                <a:solidFill>
                  <a:schemeClr val="tx1"/>
                </a:solidFill>
                <a:latin typeface="Franklin Gothic Medium" panose="020B0603020102020204" pitchFamily="34" charset="0"/>
                <a:ea typeface="HG創英角ｺﾞｼｯｸUB" panose="020B0909000000000000" pitchFamily="49" charset="-128"/>
              </a:defRPr>
            </a:lvl5pPr>
            <a:lvl6pPr marL="2514600" indent="-228600" defTabSz="4572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6pPr>
            <a:lvl7pPr marL="2971800" indent="-228600" defTabSz="4572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7pPr>
            <a:lvl8pPr marL="3429000" indent="-228600" defTabSz="4572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8pPr>
            <a:lvl9pPr marL="3886200" indent="-228600" defTabSz="457200" eaLnBrk="0" fontAlgn="base" hangingPunct="0">
              <a:spcBef>
                <a:spcPct val="0"/>
              </a:spcBef>
              <a:spcAft>
                <a:spcPct val="0"/>
              </a:spcAft>
              <a:defRPr kumimoji="1">
                <a:solidFill>
                  <a:schemeClr val="tx1"/>
                </a:solidFill>
                <a:latin typeface="Franklin Gothic Medium" panose="020B0603020102020204" pitchFamily="34" charset="0"/>
                <a:ea typeface="HG創英角ｺﾞｼｯｸUB" panose="020B0909000000000000" pitchFamily="49" charset="-128"/>
              </a:defRPr>
            </a:lvl9pPr>
          </a:lstStyle>
          <a:p>
            <a:pPr eaLnBrk="1" hangingPunct="1"/>
            <a:r>
              <a:rPr lang="ja-JP" altLang="en-US" sz="4000" u="sng">
                <a:solidFill>
                  <a:srgbClr val="000000"/>
                </a:solidFill>
                <a:latin typeface="HGP創英角ｺﾞｼｯｸUB" panose="020B0900000000000000" pitchFamily="50" charset="-128"/>
                <a:ea typeface="HGP創英角ｺﾞｼｯｸUB" panose="020B0900000000000000" pitchFamily="50" charset="-128"/>
              </a:rPr>
              <a:t>主体性を高めるための力を</a:t>
            </a:r>
            <a:r>
              <a:rPr lang="en-US" altLang="ja-JP" sz="4000" u="sng">
                <a:solidFill>
                  <a:srgbClr val="000000"/>
                </a:solidFill>
                <a:latin typeface="HGP創英角ｺﾞｼｯｸUB" panose="020B0900000000000000" pitchFamily="50" charset="-128"/>
                <a:ea typeface="HGP創英角ｺﾞｼｯｸUB" panose="020B0900000000000000" pitchFamily="50" charset="-128"/>
              </a:rPr>
              <a:t/>
            </a:r>
            <a:br>
              <a:rPr lang="en-US" altLang="ja-JP" sz="4000" u="sng">
                <a:solidFill>
                  <a:srgbClr val="000000"/>
                </a:solidFill>
                <a:latin typeface="HGP創英角ｺﾞｼｯｸUB" panose="020B0900000000000000" pitchFamily="50" charset="-128"/>
                <a:ea typeface="HGP創英角ｺﾞｼｯｸUB" panose="020B0900000000000000" pitchFamily="50" charset="-128"/>
              </a:rPr>
            </a:br>
            <a:r>
              <a:rPr lang="ja-JP" altLang="en-US" sz="4000" u="sng">
                <a:solidFill>
                  <a:srgbClr val="000000"/>
                </a:solidFill>
                <a:latin typeface="HGP創英角ｺﾞｼｯｸUB" panose="020B0900000000000000" pitchFamily="50" charset="-128"/>
                <a:ea typeface="HGP創英角ｺﾞｼｯｸUB" panose="020B0900000000000000" pitchFamily="50" charset="-128"/>
              </a:rPr>
              <a:t>鍛える手段</a:t>
            </a:r>
            <a:r>
              <a:rPr lang="ja-JP" altLang="en-US" sz="4000">
                <a:solidFill>
                  <a:srgbClr val="000000"/>
                </a:solidFill>
                <a:latin typeface="HGP創英角ｺﾞｼｯｸUB" panose="020B0900000000000000" pitchFamily="50" charset="-128"/>
                <a:ea typeface="HGP創英角ｺﾞｼｯｸUB" panose="020B0900000000000000" pitchFamily="50" charset="-128"/>
              </a:rPr>
              <a:t>としての手帳活用</a:t>
            </a:r>
            <a:endParaRPr lang="en-US" altLang="ja-JP" sz="4000">
              <a:solidFill>
                <a:srgbClr val="000000"/>
              </a:solidFill>
              <a:latin typeface="HGP創英角ｺﾞｼｯｸUB" panose="020B0900000000000000" pitchFamily="50" charset="-128"/>
              <a:ea typeface="HGP創英角ｺﾞｼｯｸUB" panose="020B0900000000000000" pitchFamily="50" charset="-128"/>
            </a:endParaRPr>
          </a:p>
        </p:txBody>
      </p:sp>
      <p:sp>
        <p:nvSpPr>
          <p:cNvPr id="6" name="乗算記号 5">
            <a:extLst>
              <a:ext uri="{FF2B5EF4-FFF2-40B4-BE49-F238E27FC236}">
                <a16:creationId xmlns="" xmlns:a16="http://schemas.microsoft.com/office/drawing/2014/main" id="{61BD7A93-90B9-4B90-9E93-0502626C712D}"/>
              </a:ext>
            </a:extLst>
          </p:cNvPr>
          <p:cNvSpPr/>
          <p:nvPr/>
        </p:nvSpPr>
        <p:spPr>
          <a:xfrm>
            <a:off x="423863" y="2017713"/>
            <a:ext cx="1428750" cy="1406525"/>
          </a:xfrm>
          <a:prstGeom prst="mathMultiply">
            <a:avLst>
              <a:gd name="adj1" fmla="val 1287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eaLnBrk="1" fontAlgn="auto" hangingPunct="1">
              <a:spcBef>
                <a:spcPts val="0"/>
              </a:spcBef>
              <a:spcAft>
                <a:spcPts val="0"/>
              </a:spcAft>
              <a:defRPr/>
            </a:pPr>
            <a:endParaRPr lang="ja-JP" altLang="en-US">
              <a:solidFill>
                <a:prstClr val="white"/>
              </a:solidFill>
              <a:latin typeface="Garamond" panose="02020404030301010803"/>
              <a:ea typeface="ＭＳ Ｐ明朝" panose="02020600040205080304" pitchFamily="18" charset="-128"/>
            </a:endParaRPr>
          </a:p>
        </p:txBody>
      </p:sp>
      <p:sp>
        <p:nvSpPr>
          <p:cNvPr id="7" name="円/楕円 6">
            <a:extLst>
              <a:ext uri="{FF2B5EF4-FFF2-40B4-BE49-F238E27FC236}">
                <a16:creationId xmlns="" xmlns:a16="http://schemas.microsoft.com/office/drawing/2014/main" id="{F7DA062B-2826-449C-ABF4-1C58604688DD}"/>
              </a:ext>
            </a:extLst>
          </p:cNvPr>
          <p:cNvSpPr/>
          <p:nvPr/>
        </p:nvSpPr>
        <p:spPr>
          <a:xfrm>
            <a:off x="708025" y="3778250"/>
            <a:ext cx="831850" cy="798513"/>
          </a:xfrm>
          <a:prstGeom prst="ellipse">
            <a:avLst/>
          </a:prstGeom>
          <a:noFill/>
          <a:ln w="177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eaLnBrk="1" fontAlgn="auto" hangingPunct="1">
              <a:spcBef>
                <a:spcPts val="0"/>
              </a:spcBef>
              <a:spcAft>
                <a:spcPts val="0"/>
              </a:spcAft>
              <a:defRPr/>
            </a:pPr>
            <a:endParaRPr lang="ja-JP" altLang="en-US">
              <a:solidFill>
                <a:prstClr val="white"/>
              </a:solidFill>
              <a:latin typeface="Garamond" panose="02020404030301010803"/>
              <a:ea typeface="ＭＳ Ｐ明朝" panose="02020600040205080304" pitchFamily="18" charset="-128"/>
            </a:endParaRPr>
          </a:p>
        </p:txBody>
      </p:sp>
      <p:sp>
        <p:nvSpPr>
          <p:cNvPr id="9" name="二等辺三角形 8">
            <a:extLst>
              <a:ext uri="{FF2B5EF4-FFF2-40B4-BE49-F238E27FC236}">
                <a16:creationId xmlns="" xmlns:a16="http://schemas.microsoft.com/office/drawing/2014/main" id="{8EB8BBB2-BB8B-469E-BEBD-1D1D8481BB03}"/>
              </a:ext>
            </a:extLst>
          </p:cNvPr>
          <p:cNvSpPr/>
          <p:nvPr/>
        </p:nvSpPr>
        <p:spPr>
          <a:xfrm rot="10800000">
            <a:off x="3598863" y="4840288"/>
            <a:ext cx="1946275" cy="835025"/>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eaLnBrk="1" fontAlgn="auto" hangingPunct="1">
              <a:spcBef>
                <a:spcPts val="0"/>
              </a:spcBef>
              <a:spcAft>
                <a:spcPts val="0"/>
              </a:spcAft>
              <a:defRPr/>
            </a:pPr>
            <a:endParaRPr lang="ja-JP" altLang="en-US">
              <a:solidFill>
                <a:prstClr val="white"/>
              </a:solidFill>
              <a:latin typeface="Garamond" panose="02020404030301010803"/>
              <a:ea typeface="ＭＳ Ｐ明朝" panose="02020600040205080304" pitchFamily="18" charset="-128"/>
            </a:endParaRPr>
          </a:p>
        </p:txBody>
      </p:sp>
      <p:sp>
        <p:nvSpPr>
          <p:cNvPr id="10" name="テキスト ボックス 9">
            <a:extLst>
              <a:ext uri="{FF2B5EF4-FFF2-40B4-BE49-F238E27FC236}">
                <a16:creationId xmlns="" xmlns:a16="http://schemas.microsoft.com/office/drawing/2014/main" id="{A8748EC6-4196-4B66-BF74-F2E7D467D7FC}"/>
              </a:ext>
            </a:extLst>
          </p:cNvPr>
          <p:cNvSpPr txBox="1"/>
          <p:nvPr/>
        </p:nvSpPr>
        <p:spPr>
          <a:xfrm>
            <a:off x="141139" y="5674766"/>
            <a:ext cx="8861721" cy="769441"/>
          </a:xfrm>
          <a:prstGeom prst="rect">
            <a:avLst/>
          </a:prstGeom>
          <a:noFill/>
        </p:spPr>
        <p:txBody>
          <a:bodyPr wrap="none">
            <a:spAutoFit/>
          </a:bodyPr>
          <a:lstStyle/>
          <a:p>
            <a:pPr defTabSz="457200" eaLnBrk="1" fontAlgn="auto" hangingPunct="1">
              <a:spcBef>
                <a:spcPts val="0"/>
              </a:spcBef>
              <a:spcAft>
                <a:spcPts val="0"/>
              </a:spcAft>
              <a:defRPr/>
            </a:pPr>
            <a:r>
              <a:rPr lang="ja-JP" altLang="en-US" sz="4400" dirty="0">
                <a:solidFill>
                  <a:prstClr val="white"/>
                </a:solidFill>
                <a:effectLst>
                  <a:glow rad="101600">
                    <a:srgbClr val="A23C33">
                      <a:lumMod val="75000"/>
                      <a:alpha val="60000"/>
                    </a:srgbClr>
                  </a:glow>
                </a:effectLst>
                <a:latin typeface="HGP創英角ｺﾞｼｯｸUB" panose="020B0900000000000000" pitchFamily="50" charset="-128"/>
                <a:ea typeface="HGP創英角ｺﾞｼｯｸUB" panose="020B0900000000000000" pitchFamily="50" charset="-128"/>
              </a:rPr>
              <a:t>子ども達に未来を力強く生きてほしい</a:t>
            </a:r>
            <a:endParaRPr lang="en-US" altLang="ja-JP" sz="4400" dirty="0">
              <a:solidFill>
                <a:prstClr val="white"/>
              </a:solidFill>
              <a:effectLst>
                <a:glow rad="101600">
                  <a:srgbClr val="A23C33">
                    <a:lumMod val="75000"/>
                    <a:alpha val="60000"/>
                  </a:srgbClr>
                </a:glow>
              </a:effectLst>
              <a:latin typeface="HGP創英角ｺﾞｼｯｸUB" panose="020B0900000000000000" pitchFamily="50" charset="-128"/>
              <a:ea typeface="HGP創英角ｺﾞｼｯｸUB" panose="020B0900000000000000" pitchFamily="50" charset="-128"/>
            </a:endParaRPr>
          </a:p>
        </p:txBody>
      </p:sp>
      <p:sp>
        <p:nvSpPr>
          <p:cNvPr id="12" name="タイトル 1">
            <a:extLst>
              <a:ext uri="{FF2B5EF4-FFF2-40B4-BE49-F238E27FC236}">
                <a16:creationId xmlns="" xmlns:a16="http://schemas.microsoft.com/office/drawing/2014/main" id="{9FA4653F-B180-4183-B468-EBDEF88A3322}"/>
              </a:ext>
            </a:extLst>
          </p:cNvPr>
          <p:cNvSpPr txBox="1">
            <a:spLocks/>
          </p:cNvSpPr>
          <p:nvPr/>
        </p:nvSpPr>
        <p:spPr>
          <a:xfrm>
            <a:off x="0" y="150813"/>
            <a:ext cx="9144000" cy="1497012"/>
          </a:xfrm>
          <a:prstGeom prst="rect">
            <a:avLst/>
          </a:prstGeom>
          <a:effectLst/>
        </p:spPr>
        <p:txBody>
          <a:bodyPr anchor="ctr">
            <a:normAutofit fontScale="97500"/>
          </a:bodyPr>
          <a:lstStyle>
            <a:lvl1pPr algn="ctr" defTabSz="457200" rtl="0" eaLnBrk="1" latinLnBrk="0" hangingPunct="1">
              <a:spcBef>
                <a:spcPct val="0"/>
              </a:spcBef>
              <a:buNone/>
              <a:defRPr kumimoji="1" sz="3600" b="1" kern="1200" cap="none">
                <a:ln w="3175" cmpd="sng">
                  <a:noFill/>
                </a:ln>
                <a:solidFill>
                  <a:schemeClr val="tx1">
                    <a:lumMod val="85000"/>
                    <a:lumOff val="15000"/>
                  </a:schemeClr>
                </a:solidFill>
                <a:effectLst/>
                <a:latin typeface="メイリオ" panose="020B0604030504040204" pitchFamily="50" charset="-128"/>
                <a:ea typeface="メイリオ" panose="020B0604030504040204" pitchFamily="50" charset="-128"/>
                <a:cs typeface="メイリオ" panose="020B0604030504040204" pitchFamily="50" charset="-128"/>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fontAlgn="auto">
              <a:spcAft>
                <a:spcPts val="0"/>
              </a:spcAft>
              <a:defRPr/>
            </a:pPr>
            <a:r>
              <a:rPr lang="ja-JP" altLang="en-US" sz="4800" dirty="0">
                <a:solidFill>
                  <a:schemeClr val="bg1"/>
                </a:solidFill>
              </a:rPr>
              <a:t>フォーサイト手帳の目的</a:t>
            </a:r>
          </a:p>
        </p:txBody>
      </p:sp>
      <p:sp>
        <p:nvSpPr>
          <p:cNvPr id="11" name="フッター プレースホルダー 3">
            <a:extLst>
              <a:ext uri="{FF2B5EF4-FFF2-40B4-BE49-F238E27FC236}">
                <a16:creationId xmlns="" xmlns:a16="http://schemas.microsoft.com/office/drawing/2014/main" id="{A3AA1EB4-1217-4D9B-AADC-217E27BF12F9}"/>
              </a:ext>
            </a:extLst>
          </p:cNvPr>
          <p:cNvSpPr txBox="1">
            <a:spLocks/>
          </p:cNvSpPr>
          <p:nvPr/>
        </p:nvSpPr>
        <p:spPr>
          <a:xfrm>
            <a:off x="4318000" y="6675438"/>
            <a:ext cx="4826000" cy="193675"/>
          </a:xfrm>
          <a:prstGeom prst="rect">
            <a:avLst/>
          </a:prstGeom>
          <a:ln w="19050">
            <a:noFill/>
          </a:ln>
        </p:spPr>
        <p:txBody>
          <a:bodyPr anchor="ctr"/>
          <a:lstStyle>
            <a:defPPr>
              <a:defRPr lang="ja-JP"/>
            </a:defPPr>
            <a:lvl1pPr algn="ctr" rtl="0" eaLnBrk="1" fontAlgn="auto" hangingPunct="1">
              <a:spcBef>
                <a:spcPts val="0"/>
              </a:spcBef>
              <a:spcAft>
                <a:spcPts val="0"/>
              </a:spcAft>
              <a:defRPr kumimoji="1" sz="2400" kern="1200">
                <a:solidFill>
                  <a:srgbClr val="00B0F0"/>
                </a:solidFill>
                <a:latin typeface="+mn-lt"/>
                <a:ea typeface="+mn-ea"/>
                <a:cs typeface="+mn-cs"/>
              </a:defRPr>
            </a:lvl1pPr>
            <a:lvl2pPr marL="4572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2pPr>
            <a:lvl3pPr marL="9144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3pPr>
            <a:lvl4pPr marL="13716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4pPr>
            <a:lvl5pPr marL="18288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5pPr>
            <a:lvl6pPr marL="22860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6pPr>
            <a:lvl7pPr marL="27432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7pPr>
            <a:lvl8pPr marL="32004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8pPr>
            <a:lvl9pPr marL="36576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9pPr>
          </a:lstStyle>
          <a:p>
            <a:pPr algn="r">
              <a:defRPr/>
            </a:pPr>
            <a:r>
              <a:rPr lang="en-US" altLang="ja-JP" sz="1200" dirty="0">
                <a:solidFill>
                  <a:schemeClr val="tx1">
                    <a:lumMod val="50000"/>
                    <a:lumOff val="50000"/>
                  </a:schemeClr>
                </a:solidFill>
              </a:rPr>
              <a:t>Copyright @ 2018 Find active learner., Ltd All Rights Reserved.</a:t>
            </a:r>
            <a:endParaRPr lang="ja-JP" altLang="en-US" sz="1200"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
            <a:extLst>
              <a:ext uri="{FF2B5EF4-FFF2-40B4-BE49-F238E27FC236}">
                <a16:creationId xmlns="" xmlns:a16="http://schemas.microsoft.com/office/drawing/2014/main" id="{A1DC2CB7-20A3-4C30-8225-7D993FB0DB37}"/>
              </a:ext>
            </a:extLst>
          </p:cNvPr>
          <p:cNvSpPr txBox="1">
            <a:spLocks/>
          </p:cNvSpPr>
          <p:nvPr/>
        </p:nvSpPr>
        <p:spPr>
          <a:xfrm>
            <a:off x="0" y="147638"/>
            <a:ext cx="9144000" cy="1487487"/>
          </a:xfrm>
          <a:prstGeom prst="rect">
            <a:avLst/>
          </a:prstGeom>
          <a:effectLst/>
        </p:spPr>
        <p:txBody>
          <a:bodyPr anchor="ctr">
            <a:normAutofit fontScale="97500"/>
          </a:bodyPr>
          <a:lstStyle>
            <a:lvl1pPr algn="ctr" defTabSz="457200" rtl="0" eaLnBrk="1" latinLnBrk="0" hangingPunct="1">
              <a:spcBef>
                <a:spcPct val="0"/>
              </a:spcBef>
              <a:buNone/>
              <a:defRPr kumimoji="1" sz="3600" b="1" kern="1200" cap="none">
                <a:ln w="3175" cmpd="sng">
                  <a:noFill/>
                </a:ln>
                <a:solidFill>
                  <a:schemeClr val="tx1">
                    <a:lumMod val="85000"/>
                    <a:lumOff val="15000"/>
                  </a:schemeClr>
                </a:solidFill>
                <a:effectLst/>
                <a:latin typeface="メイリオ" panose="020B0604030504040204" pitchFamily="50" charset="-128"/>
                <a:ea typeface="メイリオ" panose="020B0604030504040204" pitchFamily="50" charset="-128"/>
                <a:cs typeface="メイリオ" panose="020B0604030504040204" pitchFamily="50" charset="-128"/>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fontAlgn="auto">
              <a:spcAft>
                <a:spcPts val="0"/>
              </a:spcAft>
              <a:defRPr/>
            </a:pPr>
            <a:r>
              <a:rPr lang="ja-JP" altLang="en-US" sz="4800" dirty="0" smtClean="0">
                <a:solidFill>
                  <a:schemeClr val="bg1"/>
                </a:solidFill>
              </a:rPr>
              <a:t>フォーサイト手帳</a:t>
            </a:r>
            <a:endParaRPr lang="ja-JP" altLang="en-US" sz="4800" dirty="0">
              <a:solidFill>
                <a:schemeClr val="bg1"/>
              </a:solidFill>
            </a:endParaRPr>
          </a:p>
        </p:txBody>
      </p:sp>
      <p:sp>
        <p:nvSpPr>
          <p:cNvPr id="15" name="フッター プレースホルダー 3">
            <a:extLst>
              <a:ext uri="{FF2B5EF4-FFF2-40B4-BE49-F238E27FC236}">
                <a16:creationId xmlns="" xmlns:a16="http://schemas.microsoft.com/office/drawing/2014/main" id="{9CC11A30-6232-483D-8F2E-9E59F6BA42EB}"/>
              </a:ext>
            </a:extLst>
          </p:cNvPr>
          <p:cNvSpPr txBox="1">
            <a:spLocks/>
          </p:cNvSpPr>
          <p:nvPr/>
        </p:nvSpPr>
        <p:spPr>
          <a:xfrm>
            <a:off x="4318000" y="6675438"/>
            <a:ext cx="4826000" cy="193675"/>
          </a:xfrm>
          <a:prstGeom prst="rect">
            <a:avLst/>
          </a:prstGeom>
          <a:ln w="19050">
            <a:noFill/>
          </a:ln>
        </p:spPr>
        <p:txBody>
          <a:bodyPr anchor="ctr"/>
          <a:lstStyle>
            <a:defPPr>
              <a:defRPr lang="ja-JP"/>
            </a:defPPr>
            <a:lvl1pPr algn="ctr" rtl="0" eaLnBrk="1" fontAlgn="auto" hangingPunct="1">
              <a:spcBef>
                <a:spcPts val="0"/>
              </a:spcBef>
              <a:spcAft>
                <a:spcPts val="0"/>
              </a:spcAft>
              <a:defRPr kumimoji="1" sz="2400" kern="1200">
                <a:solidFill>
                  <a:srgbClr val="00B0F0"/>
                </a:solidFill>
                <a:latin typeface="+mn-lt"/>
                <a:ea typeface="+mn-ea"/>
                <a:cs typeface="+mn-cs"/>
              </a:defRPr>
            </a:lvl1pPr>
            <a:lvl2pPr marL="4572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2pPr>
            <a:lvl3pPr marL="9144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3pPr>
            <a:lvl4pPr marL="13716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4pPr>
            <a:lvl5pPr marL="18288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5pPr>
            <a:lvl6pPr marL="22860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6pPr>
            <a:lvl7pPr marL="27432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7pPr>
            <a:lvl8pPr marL="32004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8pPr>
            <a:lvl9pPr marL="36576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9pPr>
          </a:lstStyle>
          <a:p>
            <a:pPr algn="r">
              <a:defRPr/>
            </a:pPr>
            <a:r>
              <a:rPr lang="en-US" altLang="ja-JP" sz="1200" dirty="0">
                <a:solidFill>
                  <a:schemeClr val="tx1">
                    <a:lumMod val="50000"/>
                    <a:lumOff val="50000"/>
                  </a:schemeClr>
                </a:solidFill>
              </a:rPr>
              <a:t>Copyright @ 2018 Find active learner., Ltd All Rights Reserved.</a:t>
            </a:r>
            <a:endParaRPr lang="ja-JP" altLang="en-US" sz="1200" dirty="0">
              <a:solidFill>
                <a:schemeClr val="tx1">
                  <a:lumMod val="50000"/>
                  <a:lumOff val="50000"/>
                </a:schemeClr>
              </a:solidFill>
            </a:endParaRPr>
          </a:p>
        </p:txBody>
      </p:sp>
      <p:pic>
        <p:nvPicPr>
          <p:cNvPr id="26" name="図 25"/>
          <p:cNvPicPr>
            <a:picLocks noChangeAspect="1"/>
          </p:cNvPicPr>
          <p:nvPr/>
        </p:nvPicPr>
        <p:blipFill rotWithShape="1">
          <a:blip r:embed="rId3">
            <a:extLst>
              <a:ext uri="{28A0092B-C50C-407E-A947-70E740481C1C}">
                <a14:useLocalDpi xmlns:a14="http://schemas.microsoft.com/office/drawing/2010/main" val="0"/>
              </a:ext>
            </a:extLst>
          </a:blip>
          <a:srcRect l="75637" t="22809" r="20557" b="73154"/>
          <a:stretch/>
        </p:blipFill>
        <p:spPr>
          <a:xfrm rot="10800000" flipV="1">
            <a:off x="17701113" y="14514"/>
            <a:ext cx="277462" cy="408802"/>
          </a:xfrm>
          <a:prstGeom prst="rect">
            <a:avLst/>
          </a:prstGeom>
          <a:effectLst/>
        </p:spPr>
      </p:pic>
      <p:pic>
        <p:nvPicPr>
          <p:cNvPr id="2" name="図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060692">
            <a:off x="4019398" y="2109215"/>
            <a:ext cx="2697875" cy="3879983"/>
          </a:xfrm>
          <a:prstGeom prst="rect">
            <a:avLst/>
          </a:prstGeom>
        </p:spPr>
      </p:pic>
      <p:pic>
        <p:nvPicPr>
          <p:cNvPr id="3" name="図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1049458">
            <a:off x="2368932" y="2663553"/>
            <a:ext cx="2390604" cy="3308424"/>
          </a:xfrm>
          <a:prstGeom prst="rect">
            <a:avLst/>
          </a:prstGeom>
        </p:spPr>
      </p:pic>
    </p:spTree>
    <p:extLst>
      <p:ext uri="{BB962C8B-B14F-4D97-AF65-F5344CB8AC3E}">
        <p14:creationId xmlns:p14="http://schemas.microsoft.com/office/powerpoint/2010/main" val="1811979887"/>
      </p:ext>
    </p:extLst>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図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52425"/>
            <a:ext cx="9144000" cy="658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図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8750"/>
            <a:ext cx="9144000" cy="682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 xmlns:a16="http://schemas.microsoft.com/office/drawing/2014/main" id="{7A19C8CD-6D26-4D81-A858-3E5F4E1BCFEB}"/>
              </a:ext>
            </a:extLst>
          </p:cNvPr>
          <p:cNvSpPr>
            <a:spLocks noGrp="1"/>
          </p:cNvSpPr>
          <p:nvPr>
            <p:ph idx="1"/>
          </p:nvPr>
        </p:nvSpPr>
        <p:spPr/>
        <p:txBody>
          <a:bodyPr/>
          <a:lstStyle/>
          <a:p>
            <a:pPr>
              <a:defRPr/>
            </a:pPr>
            <a:endParaRPr lang="ja-JP" altLang="en-US"/>
          </a:p>
        </p:txBody>
      </p:sp>
      <p:sp>
        <p:nvSpPr>
          <p:cNvPr id="3" name="タイトル 2">
            <a:extLst>
              <a:ext uri="{FF2B5EF4-FFF2-40B4-BE49-F238E27FC236}">
                <a16:creationId xmlns="" xmlns:a16="http://schemas.microsoft.com/office/drawing/2014/main" id="{4D8349A4-C86D-46D1-B72D-8F5BDBCE786D}"/>
              </a:ext>
            </a:extLst>
          </p:cNvPr>
          <p:cNvSpPr>
            <a:spLocks noGrp="1"/>
          </p:cNvSpPr>
          <p:nvPr>
            <p:ph type="title"/>
          </p:nvPr>
        </p:nvSpPr>
        <p:spPr/>
        <p:txBody>
          <a:bodyPr/>
          <a:lstStyle/>
          <a:p>
            <a:pPr>
              <a:defRPr/>
            </a:pPr>
            <a:endParaRPr lang="ja-JP" altLang="en-US" dirty="0"/>
          </a:p>
        </p:txBody>
      </p:sp>
      <p:sp>
        <p:nvSpPr>
          <p:cNvPr id="6" name="フッター プレースホルダー 3">
            <a:extLst>
              <a:ext uri="{FF2B5EF4-FFF2-40B4-BE49-F238E27FC236}">
                <a16:creationId xmlns="" xmlns:a16="http://schemas.microsoft.com/office/drawing/2014/main" id="{400C4E31-580A-49D9-A87A-7E07C42B8E28}"/>
              </a:ext>
            </a:extLst>
          </p:cNvPr>
          <p:cNvSpPr txBox="1">
            <a:spLocks/>
          </p:cNvSpPr>
          <p:nvPr/>
        </p:nvSpPr>
        <p:spPr>
          <a:xfrm>
            <a:off x="4318000" y="6675438"/>
            <a:ext cx="4826000" cy="193675"/>
          </a:xfrm>
          <a:prstGeom prst="rect">
            <a:avLst/>
          </a:prstGeom>
          <a:ln w="19050">
            <a:noFill/>
          </a:ln>
        </p:spPr>
        <p:txBody>
          <a:bodyPr anchor="ctr"/>
          <a:lstStyle>
            <a:defPPr>
              <a:defRPr lang="ja-JP"/>
            </a:defPPr>
            <a:lvl1pPr algn="ctr" rtl="0" eaLnBrk="1" fontAlgn="auto" hangingPunct="1">
              <a:spcBef>
                <a:spcPts val="0"/>
              </a:spcBef>
              <a:spcAft>
                <a:spcPts val="0"/>
              </a:spcAft>
              <a:defRPr kumimoji="1" sz="2400" kern="1200">
                <a:solidFill>
                  <a:srgbClr val="00B0F0"/>
                </a:solidFill>
                <a:latin typeface="+mn-lt"/>
                <a:ea typeface="+mn-ea"/>
                <a:cs typeface="+mn-cs"/>
              </a:defRPr>
            </a:lvl1pPr>
            <a:lvl2pPr marL="4572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2pPr>
            <a:lvl3pPr marL="9144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3pPr>
            <a:lvl4pPr marL="13716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4pPr>
            <a:lvl5pPr marL="18288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5pPr>
            <a:lvl6pPr marL="22860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6pPr>
            <a:lvl7pPr marL="27432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7pPr>
            <a:lvl8pPr marL="32004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8pPr>
            <a:lvl9pPr marL="36576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9pPr>
          </a:lstStyle>
          <a:p>
            <a:pPr algn="r">
              <a:defRPr/>
            </a:pPr>
            <a:r>
              <a:rPr lang="en-US" altLang="ja-JP" sz="1200" dirty="0">
                <a:solidFill>
                  <a:schemeClr val="tx1">
                    <a:lumMod val="50000"/>
                    <a:lumOff val="50000"/>
                  </a:schemeClr>
                </a:solidFill>
              </a:rPr>
              <a:t>Copyright @ 2018 Find active learner., Ltd All Rights Reserved.</a:t>
            </a:r>
            <a:endParaRPr lang="ja-JP" altLang="en-US" sz="1200" dirty="0">
              <a:solidFill>
                <a:schemeClr val="tx1">
                  <a:lumMod val="50000"/>
                  <a:lumOff val="50000"/>
                </a:schemeClr>
              </a:solidFill>
            </a:endParaRPr>
          </a:p>
        </p:txBody>
      </p:sp>
      <p:sp>
        <p:nvSpPr>
          <p:cNvPr id="4" name="吹き出し: 四角形 3">
            <a:extLst>
              <a:ext uri="{FF2B5EF4-FFF2-40B4-BE49-F238E27FC236}">
                <a16:creationId xmlns="" xmlns:a16="http://schemas.microsoft.com/office/drawing/2014/main" id="{03ECAAC1-4BA4-4FC4-9575-542ED051CF97}"/>
              </a:ext>
            </a:extLst>
          </p:cNvPr>
          <p:cNvSpPr/>
          <p:nvPr/>
        </p:nvSpPr>
        <p:spPr>
          <a:xfrm>
            <a:off x="-2586038" y="355600"/>
            <a:ext cx="2395538" cy="520700"/>
          </a:xfrm>
          <a:prstGeom prst="wedgeRectCallout">
            <a:avLst>
              <a:gd name="adj1" fmla="val 43418"/>
              <a:gd name="adj2" fmla="val 66704"/>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dirty="0"/>
              <a:t>エントリー版</a:t>
            </a:r>
          </a:p>
        </p:txBody>
      </p:sp>
      <p:pic>
        <p:nvPicPr>
          <p:cNvPr id="8" name="図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99" y="80076"/>
            <a:ext cx="9045701" cy="6789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a:extLst>
              <a:ext uri="{FF2B5EF4-FFF2-40B4-BE49-F238E27FC236}">
                <a16:creationId xmlns="" xmlns:a16="http://schemas.microsoft.com/office/drawing/2014/main" id="{3FD6351A-7B05-4F1A-9B5B-90E42F2732B5}"/>
              </a:ext>
            </a:extLst>
          </p:cNvPr>
          <p:cNvSpPr/>
          <p:nvPr/>
        </p:nvSpPr>
        <p:spPr>
          <a:xfrm>
            <a:off x="0" y="0"/>
            <a:ext cx="9144000" cy="66675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4" name="フッター プレースホルダー 3">
            <a:extLst>
              <a:ext uri="{FF2B5EF4-FFF2-40B4-BE49-F238E27FC236}">
                <a16:creationId xmlns="" xmlns:a16="http://schemas.microsoft.com/office/drawing/2014/main" id="{061278DF-6101-4DAC-B891-92939CC4D3E9}"/>
              </a:ext>
            </a:extLst>
          </p:cNvPr>
          <p:cNvSpPr>
            <a:spLocks noGrp="1"/>
          </p:cNvSpPr>
          <p:nvPr>
            <p:ph type="ftr" sz="quarter" idx="11"/>
          </p:nvPr>
        </p:nvSpPr>
        <p:spPr>
          <a:xfrm>
            <a:off x="4922838" y="6418263"/>
            <a:ext cx="4443412" cy="461962"/>
          </a:xfrm>
        </p:spPr>
        <p:txBody>
          <a:bodyPr/>
          <a:lstStyle/>
          <a:p>
            <a:pPr>
              <a:defRPr/>
            </a:pPr>
            <a:r>
              <a:rPr lang="en-US" altLang="ja-JP" dirty="0">
                <a:solidFill>
                  <a:schemeClr val="tx1"/>
                </a:solidFill>
              </a:rPr>
              <a:t>Copyright @ 2017 FCE Education., Ltd All </a:t>
            </a:r>
            <a:r>
              <a:rPr lang="en-US" altLang="ja-JP" dirty="0" err="1">
                <a:solidFill>
                  <a:schemeClr val="tx1"/>
                </a:solidFill>
              </a:rPr>
              <a:t>rRights</a:t>
            </a:r>
            <a:r>
              <a:rPr lang="en-US" altLang="ja-JP" dirty="0">
                <a:solidFill>
                  <a:schemeClr val="tx1"/>
                </a:solidFill>
              </a:rPr>
              <a:t> Reserved.</a:t>
            </a:r>
            <a:endParaRPr lang="ja-JP" altLang="en-US" dirty="0">
              <a:solidFill>
                <a:schemeClr val="tx1"/>
              </a:solidFill>
            </a:endParaRPr>
          </a:p>
        </p:txBody>
      </p:sp>
      <p:sp>
        <p:nvSpPr>
          <p:cNvPr id="9" name="吹き出し: 四角形 8">
            <a:extLst>
              <a:ext uri="{FF2B5EF4-FFF2-40B4-BE49-F238E27FC236}">
                <a16:creationId xmlns="" xmlns:a16="http://schemas.microsoft.com/office/drawing/2014/main" id="{453BEB72-F673-47C0-A716-06661CDCBB7F}"/>
              </a:ext>
            </a:extLst>
          </p:cNvPr>
          <p:cNvSpPr/>
          <p:nvPr/>
        </p:nvSpPr>
        <p:spPr>
          <a:xfrm>
            <a:off x="-2586038" y="355600"/>
            <a:ext cx="2395538" cy="520700"/>
          </a:xfrm>
          <a:prstGeom prst="wedgeRectCallout">
            <a:avLst>
              <a:gd name="adj1" fmla="val 43418"/>
              <a:gd name="adj2" fmla="val 66704"/>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dirty="0"/>
              <a:t>ベーシック版</a:t>
            </a:r>
          </a:p>
        </p:txBody>
      </p:sp>
      <p:pic>
        <p:nvPicPr>
          <p:cNvPr id="6" name="図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500" y="672438"/>
            <a:ext cx="8847117" cy="607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2">
            <a:extLst>
              <a:ext uri="{FF2B5EF4-FFF2-40B4-BE49-F238E27FC236}">
                <a16:creationId xmlns="" xmlns:a16="http://schemas.microsoft.com/office/drawing/2014/main" id="{B7D9FB6F-7228-4890-B280-D03B29169DF6}"/>
              </a:ext>
            </a:extLst>
          </p:cNvPr>
          <p:cNvSpPr>
            <a:spLocks noGrp="1"/>
          </p:cNvSpPr>
          <p:nvPr>
            <p:ph idx="1"/>
          </p:nvPr>
        </p:nvSpPr>
        <p:spPr>
          <a:xfrm>
            <a:off x="354013" y="2133600"/>
            <a:ext cx="8408987" cy="2590800"/>
          </a:xfrm>
        </p:spPr>
        <p:txBody>
          <a:bodyPr>
            <a:normAutofit lnSpcReduction="10000"/>
          </a:bodyPr>
          <a:lstStyle/>
          <a:p>
            <a:pPr marL="45720" indent="0" algn="ctr" eaLnBrk="1" fontAlgn="auto" hangingPunct="1">
              <a:spcAft>
                <a:spcPts val="0"/>
              </a:spcAft>
              <a:buFont typeface="Wingdings 2" panose="05020102010507070707" pitchFamily="18" charset="2"/>
              <a:buNone/>
              <a:defRPr/>
            </a:pPr>
            <a:r>
              <a:rPr lang="en-US" altLang="ja-JP" sz="8000" dirty="0" smtClean="0">
                <a:solidFill>
                  <a:srgbClr val="3A000B"/>
                </a:solidFill>
              </a:rPr>
              <a:t>2021</a:t>
            </a:r>
            <a:r>
              <a:rPr lang="ja-JP" altLang="en-US" sz="8000" dirty="0" smtClean="0">
                <a:solidFill>
                  <a:srgbClr val="3A000B"/>
                </a:solidFill>
              </a:rPr>
              <a:t>年度</a:t>
            </a:r>
            <a:endParaRPr lang="en-US" altLang="ja-JP" sz="8000" dirty="0">
              <a:solidFill>
                <a:srgbClr val="3A000B"/>
              </a:solidFill>
            </a:endParaRPr>
          </a:p>
          <a:p>
            <a:pPr marL="45720" indent="0" algn="ctr" eaLnBrk="1" fontAlgn="auto" hangingPunct="1">
              <a:spcAft>
                <a:spcPts val="0"/>
              </a:spcAft>
              <a:buFont typeface="Wingdings 2" panose="05020102010507070707" pitchFamily="18" charset="2"/>
              <a:buNone/>
              <a:defRPr/>
            </a:pPr>
            <a:r>
              <a:rPr lang="ja-JP" altLang="en-US" sz="8000" dirty="0">
                <a:solidFill>
                  <a:srgbClr val="3A000B"/>
                </a:solidFill>
              </a:rPr>
              <a:t>利用調査報告</a:t>
            </a:r>
          </a:p>
        </p:txBody>
      </p:sp>
      <p:sp>
        <p:nvSpPr>
          <p:cNvPr id="6" name="フッター プレースホルダー 3">
            <a:extLst>
              <a:ext uri="{FF2B5EF4-FFF2-40B4-BE49-F238E27FC236}">
                <a16:creationId xmlns="" xmlns:a16="http://schemas.microsoft.com/office/drawing/2014/main" id="{B10FE8E3-9082-443E-9FD3-7DE7A14C1CAC}"/>
              </a:ext>
            </a:extLst>
          </p:cNvPr>
          <p:cNvSpPr txBox="1">
            <a:spLocks/>
          </p:cNvSpPr>
          <p:nvPr/>
        </p:nvSpPr>
        <p:spPr>
          <a:xfrm>
            <a:off x="4318000" y="6675438"/>
            <a:ext cx="4826000" cy="193675"/>
          </a:xfrm>
          <a:prstGeom prst="rect">
            <a:avLst/>
          </a:prstGeom>
          <a:ln w="19050">
            <a:noFill/>
          </a:ln>
        </p:spPr>
        <p:txBody>
          <a:bodyPr anchor="ctr"/>
          <a:lstStyle>
            <a:defPPr>
              <a:defRPr lang="ja-JP"/>
            </a:defPPr>
            <a:lvl1pPr algn="ctr" rtl="0" eaLnBrk="1" fontAlgn="auto" hangingPunct="1">
              <a:spcBef>
                <a:spcPts val="0"/>
              </a:spcBef>
              <a:spcAft>
                <a:spcPts val="0"/>
              </a:spcAft>
              <a:defRPr kumimoji="1" sz="2400" kern="1200">
                <a:solidFill>
                  <a:srgbClr val="00B0F0"/>
                </a:solidFill>
                <a:latin typeface="+mn-lt"/>
                <a:ea typeface="+mn-ea"/>
                <a:cs typeface="+mn-cs"/>
              </a:defRPr>
            </a:lvl1pPr>
            <a:lvl2pPr marL="4572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2pPr>
            <a:lvl3pPr marL="9144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3pPr>
            <a:lvl4pPr marL="13716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4pPr>
            <a:lvl5pPr marL="18288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5pPr>
            <a:lvl6pPr marL="22860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6pPr>
            <a:lvl7pPr marL="27432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7pPr>
            <a:lvl8pPr marL="32004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8pPr>
            <a:lvl9pPr marL="36576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9pPr>
          </a:lstStyle>
          <a:p>
            <a:pPr algn="r">
              <a:defRPr/>
            </a:pPr>
            <a:r>
              <a:rPr lang="en-US" altLang="ja-JP" sz="1200" dirty="0">
                <a:solidFill>
                  <a:schemeClr val="tx1">
                    <a:lumMod val="50000"/>
                    <a:lumOff val="50000"/>
                  </a:schemeClr>
                </a:solidFill>
              </a:rPr>
              <a:t>Copyright @ 2018 Find active learner., Ltd All Rights Reserved.</a:t>
            </a:r>
            <a:endParaRPr lang="ja-JP" altLang="en-US" sz="1200"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タイトル 1">
            <a:extLst>
              <a:ext uri="{FF2B5EF4-FFF2-40B4-BE49-F238E27FC236}">
                <a16:creationId xmlns="" xmlns:a16="http://schemas.microsoft.com/office/drawing/2014/main" id="{E4F97092-CCEE-4224-AA3F-FD98D5186AF1}"/>
              </a:ext>
            </a:extLst>
          </p:cNvPr>
          <p:cNvSpPr txBox="1">
            <a:spLocks/>
          </p:cNvSpPr>
          <p:nvPr/>
        </p:nvSpPr>
        <p:spPr>
          <a:xfrm>
            <a:off x="0" y="150813"/>
            <a:ext cx="9144000" cy="1490662"/>
          </a:xfrm>
          <a:prstGeom prst="rect">
            <a:avLst/>
          </a:prstGeom>
          <a:effectLst/>
        </p:spPr>
        <p:txBody>
          <a:bodyPr anchor="ctr">
            <a:normAutofit fontScale="97500"/>
          </a:bodyPr>
          <a:lstStyle>
            <a:lvl1pPr algn="ctr" defTabSz="457200" rtl="0" eaLnBrk="1" latinLnBrk="0" hangingPunct="1">
              <a:spcBef>
                <a:spcPct val="0"/>
              </a:spcBef>
              <a:buNone/>
              <a:defRPr kumimoji="1" sz="3600" b="1" kern="1200" cap="none">
                <a:ln w="3175" cmpd="sng">
                  <a:noFill/>
                </a:ln>
                <a:solidFill>
                  <a:schemeClr val="tx1">
                    <a:lumMod val="85000"/>
                    <a:lumOff val="15000"/>
                  </a:schemeClr>
                </a:solidFill>
                <a:effectLst/>
                <a:latin typeface="メイリオ" panose="020B0604030504040204" pitchFamily="50" charset="-128"/>
                <a:ea typeface="メイリオ" panose="020B0604030504040204" pitchFamily="50" charset="-128"/>
                <a:cs typeface="メイリオ" panose="020B0604030504040204" pitchFamily="50" charset="-128"/>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algn="l" fontAlgn="auto">
              <a:spcAft>
                <a:spcPts val="0"/>
              </a:spcAft>
              <a:defRPr/>
            </a:pPr>
            <a:r>
              <a:rPr lang="ja-JP" altLang="en-US" sz="4500" dirty="0">
                <a:solidFill>
                  <a:schemeClr val="bg1"/>
                </a:solidFill>
              </a:rPr>
              <a:t>　</a:t>
            </a:r>
            <a:r>
              <a:rPr lang="en-US" altLang="ja-JP" sz="4500" dirty="0">
                <a:solidFill>
                  <a:schemeClr val="bg1"/>
                </a:solidFill>
              </a:rPr>
              <a:t>Q.</a:t>
            </a:r>
            <a:r>
              <a:rPr lang="ja-JP" altLang="en-US" sz="4500" dirty="0">
                <a:solidFill>
                  <a:schemeClr val="bg1"/>
                </a:solidFill>
              </a:rPr>
              <a:t>フォーサイト手帳を</a:t>
            </a:r>
            <a:endParaRPr lang="en-US" altLang="ja-JP" sz="4500" dirty="0">
              <a:solidFill>
                <a:schemeClr val="bg1"/>
              </a:solidFill>
            </a:endParaRPr>
          </a:p>
          <a:p>
            <a:pPr algn="l" fontAlgn="auto">
              <a:spcAft>
                <a:spcPts val="0"/>
              </a:spcAft>
              <a:defRPr/>
            </a:pPr>
            <a:r>
              <a:rPr lang="ja-JP" altLang="en-US" sz="4500" dirty="0">
                <a:solidFill>
                  <a:schemeClr val="bg1"/>
                </a:solidFill>
              </a:rPr>
              <a:t>　　　　　１日何回使っているか</a:t>
            </a:r>
          </a:p>
        </p:txBody>
      </p:sp>
      <p:sp>
        <p:nvSpPr>
          <p:cNvPr id="8" name="テキスト ボックス 7">
            <a:extLst>
              <a:ext uri="{FF2B5EF4-FFF2-40B4-BE49-F238E27FC236}">
                <a16:creationId xmlns="" xmlns:a16="http://schemas.microsoft.com/office/drawing/2014/main" id="{F6E99CE3-2B68-4C83-88A9-3D1CC1BD601C}"/>
              </a:ext>
            </a:extLst>
          </p:cNvPr>
          <p:cNvSpPr txBox="1"/>
          <p:nvPr/>
        </p:nvSpPr>
        <p:spPr>
          <a:xfrm>
            <a:off x="222250" y="4376738"/>
            <a:ext cx="8669338" cy="1014412"/>
          </a:xfrm>
          <a:prstGeom prst="rect">
            <a:avLst/>
          </a:prstGeom>
          <a:noFill/>
        </p:spPr>
        <p:txBody>
          <a:bodyPr>
            <a:spAutoFit/>
          </a:bodyPr>
          <a:lstStyle/>
          <a:p>
            <a:pPr marL="45720" algn="ctr" eaLnBrk="1" fontAlgn="auto" hangingPunct="1">
              <a:spcBef>
                <a:spcPts val="0"/>
              </a:spcBef>
              <a:spcAft>
                <a:spcPts val="0"/>
              </a:spcAft>
              <a:defRPr/>
            </a:pPr>
            <a:r>
              <a:rPr lang="ja-JP" altLang="en-US" sz="6000" dirty="0">
                <a:solidFill>
                  <a:srgbClr val="FF0000"/>
                </a:solidFill>
                <a:effectLst>
                  <a:outerShdw blurRad="38100" dist="38100" dir="2700000" algn="tl">
                    <a:srgbClr val="000000">
                      <a:alpha val="43137"/>
                    </a:srgbClr>
                  </a:outerShdw>
                </a:effectLst>
                <a:latin typeface="+mn-lt"/>
                <a:ea typeface="+mn-ea"/>
              </a:rPr>
              <a:t>７２</a:t>
            </a:r>
            <a:r>
              <a:rPr lang="ja-JP" altLang="en-US" sz="3600" dirty="0">
                <a:solidFill>
                  <a:srgbClr val="FF0000"/>
                </a:solidFill>
                <a:latin typeface="+mn-lt"/>
                <a:ea typeface="+mn-ea"/>
              </a:rPr>
              <a:t>％</a:t>
            </a:r>
            <a:r>
              <a:rPr lang="ja-JP" altLang="en-US" sz="3200" dirty="0">
                <a:latin typeface="+mn-lt"/>
                <a:ea typeface="+mn-ea"/>
              </a:rPr>
              <a:t>が毎日手帳を開いて使用している</a:t>
            </a:r>
          </a:p>
        </p:txBody>
      </p:sp>
      <p:sp>
        <p:nvSpPr>
          <p:cNvPr id="12" name="フッター プレースホルダー 3">
            <a:extLst>
              <a:ext uri="{FF2B5EF4-FFF2-40B4-BE49-F238E27FC236}">
                <a16:creationId xmlns="" xmlns:a16="http://schemas.microsoft.com/office/drawing/2014/main" id="{1A7C1696-149D-4805-8093-695531A9D928}"/>
              </a:ext>
            </a:extLst>
          </p:cNvPr>
          <p:cNvSpPr txBox="1">
            <a:spLocks/>
          </p:cNvSpPr>
          <p:nvPr/>
        </p:nvSpPr>
        <p:spPr>
          <a:xfrm>
            <a:off x="4318000" y="6675438"/>
            <a:ext cx="4826000" cy="193675"/>
          </a:xfrm>
          <a:prstGeom prst="rect">
            <a:avLst/>
          </a:prstGeom>
          <a:ln w="19050">
            <a:noFill/>
          </a:ln>
        </p:spPr>
        <p:txBody>
          <a:bodyPr anchor="ctr"/>
          <a:lstStyle>
            <a:defPPr>
              <a:defRPr lang="ja-JP"/>
            </a:defPPr>
            <a:lvl1pPr algn="ctr" rtl="0" eaLnBrk="1" fontAlgn="auto" hangingPunct="1">
              <a:spcBef>
                <a:spcPts val="0"/>
              </a:spcBef>
              <a:spcAft>
                <a:spcPts val="0"/>
              </a:spcAft>
              <a:defRPr kumimoji="1" sz="2400" kern="1200">
                <a:solidFill>
                  <a:srgbClr val="00B0F0"/>
                </a:solidFill>
                <a:latin typeface="+mn-lt"/>
                <a:ea typeface="+mn-ea"/>
                <a:cs typeface="+mn-cs"/>
              </a:defRPr>
            </a:lvl1pPr>
            <a:lvl2pPr marL="4572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2pPr>
            <a:lvl3pPr marL="9144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3pPr>
            <a:lvl4pPr marL="13716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4pPr>
            <a:lvl5pPr marL="1828800" algn="l" rtl="0" eaLnBrk="0" fontAlgn="base" hangingPunct="0">
              <a:spcBef>
                <a:spcPct val="0"/>
              </a:spcBef>
              <a:spcAft>
                <a:spcPct val="0"/>
              </a:spcAft>
              <a:defRPr kumimoji="1" kern="1200">
                <a:solidFill>
                  <a:schemeClr val="tx1"/>
                </a:solidFill>
                <a:latin typeface="Franklin Gothic Medium" panose="020B0603020102020204" pitchFamily="34" charset="0"/>
                <a:ea typeface="HG創英角ｺﾞｼｯｸUB" panose="020B0909000000000000" pitchFamily="49" charset="-128"/>
                <a:cs typeface="+mn-cs"/>
              </a:defRPr>
            </a:lvl5pPr>
            <a:lvl6pPr marL="22860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6pPr>
            <a:lvl7pPr marL="27432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7pPr>
            <a:lvl8pPr marL="32004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8pPr>
            <a:lvl9pPr marL="3657600" algn="l" defTabSz="914400" rtl="0" eaLnBrk="1" latinLnBrk="0" hangingPunct="1">
              <a:defRPr kumimoji="1" kern="1200">
                <a:solidFill>
                  <a:schemeClr val="tx1"/>
                </a:solidFill>
                <a:latin typeface="Franklin Gothic Medium" panose="020B0603020102020204" pitchFamily="34" charset="0"/>
                <a:ea typeface="HG創英角ｺﾞｼｯｸUB" panose="020B0909000000000000" pitchFamily="49" charset="-128"/>
                <a:cs typeface="+mn-cs"/>
              </a:defRPr>
            </a:lvl9pPr>
          </a:lstStyle>
          <a:p>
            <a:pPr algn="r">
              <a:defRPr/>
            </a:pPr>
            <a:r>
              <a:rPr lang="en-US" altLang="ja-JP" sz="1200" dirty="0">
                <a:solidFill>
                  <a:schemeClr val="tx1">
                    <a:lumMod val="50000"/>
                    <a:lumOff val="50000"/>
                  </a:schemeClr>
                </a:solidFill>
              </a:rPr>
              <a:t>Copyright @ 2018 Find active learner., Ltd All Rights Reserved.</a:t>
            </a:r>
            <a:endParaRPr lang="ja-JP" altLang="en-US" sz="1200" dirty="0">
              <a:solidFill>
                <a:schemeClr val="tx1">
                  <a:lumMod val="50000"/>
                  <a:lumOff val="50000"/>
                </a:schemeClr>
              </a:solidFill>
            </a:endParaRPr>
          </a:p>
        </p:txBody>
      </p:sp>
      <p:sp>
        <p:nvSpPr>
          <p:cNvPr id="6" name="吹き出し: 四角形 5">
            <a:extLst>
              <a:ext uri="{FF2B5EF4-FFF2-40B4-BE49-F238E27FC236}">
                <a16:creationId xmlns="" xmlns:a16="http://schemas.microsoft.com/office/drawing/2014/main" id="{32F727EE-5885-4DB7-8984-C3DF015B43B3}"/>
              </a:ext>
            </a:extLst>
          </p:cNvPr>
          <p:cNvSpPr/>
          <p:nvPr/>
        </p:nvSpPr>
        <p:spPr>
          <a:xfrm>
            <a:off x="9882188" y="2808288"/>
            <a:ext cx="2643187" cy="1568450"/>
          </a:xfrm>
          <a:prstGeom prst="wedgeRectCallout">
            <a:avLst>
              <a:gd name="adj1" fmla="val -72500"/>
              <a:gd name="adj2" fmla="val 1356"/>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dirty="0"/>
              <a:t>こちらのデータを貴校のデータに変えてご利用ください。</a:t>
            </a:r>
          </a:p>
        </p:txBody>
      </p:sp>
      <p:sp>
        <p:nvSpPr>
          <p:cNvPr id="7" name="吹き出し: 四角形 6">
            <a:extLst>
              <a:ext uri="{FF2B5EF4-FFF2-40B4-BE49-F238E27FC236}">
                <a16:creationId xmlns="" xmlns:a16="http://schemas.microsoft.com/office/drawing/2014/main" id="{7668BB2B-E64E-49E1-B4D9-79616812E091}"/>
              </a:ext>
            </a:extLst>
          </p:cNvPr>
          <p:cNvSpPr/>
          <p:nvPr/>
        </p:nvSpPr>
        <p:spPr>
          <a:xfrm>
            <a:off x="9882188" y="20638"/>
            <a:ext cx="2643187" cy="1255712"/>
          </a:xfrm>
          <a:prstGeom prst="wedgeRectCallout">
            <a:avLst>
              <a:gd name="adj1" fmla="val -72500"/>
              <a:gd name="adj2" fmla="val 1356"/>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dirty="0"/>
              <a:t>こちら結果の良いものや伸びたものに変えてご利用ください。</a:t>
            </a:r>
          </a:p>
        </p:txBody>
      </p:sp>
      <p:pic>
        <p:nvPicPr>
          <p:cNvPr id="31751" name="図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200" y="2443163"/>
            <a:ext cx="8737600" cy="187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グリッド">
  <a:themeElements>
    <a:clrScheme name="ユーザー定義 1">
      <a:dk1>
        <a:sysClr val="windowText" lastClr="000000"/>
      </a:dk1>
      <a:lt1>
        <a:sysClr val="window" lastClr="FFFFFF"/>
      </a:lt1>
      <a:dk2>
        <a:srgbClr val="00B0F0"/>
      </a:dk2>
      <a:lt2>
        <a:srgbClr val="F4E7ED"/>
      </a:lt2>
      <a:accent1>
        <a:srgbClr val="0070C0"/>
      </a:accent1>
      <a:accent2>
        <a:srgbClr val="0070C0"/>
      </a:accent2>
      <a:accent3>
        <a:srgbClr val="0070C0"/>
      </a:accent3>
      <a:accent4>
        <a:srgbClr val="0070C0"/>
      </a:accent4>
      <a:accent5>
        <a:srgbClr val="0070C0"/>
      </a:accent5>
      <a:accent6>
        <a:srgbClr val="0070C0"/>
      </a:accent6>
      <a:hlink>
        <a:srgbClr val="FFDE66"/>
      </a:hlink>
      <a:folHlink>
        <a:srgbClr val="0070C0"/>
      </a:folHlink>
    </a:clrScheme>
    <a:fontScheme name="グリッド">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ユーザー定義 1">
    <a:dk1>
      <a:sysClr val="windowText" lastClr="000000"/>
    </a:dk1>
    <a:lt1>
      <a:sysClr val="window" lastClr="FFFFFF"/>
    </a:lt1>
    <a:dk2>
      <a:srgbClr val="00B0F0"/>
    </a:dk2>
    <a:lt2>
      <a:srgbClr val="F4E7ED"/>
    </a:lt2>
    <a:accent1>
      <a:srgbClr val="0070C0"/>
    </a:accent1>
    <a:accent2>
      <a:srgbClr val="0070C0"/>
    </a:accent2>
    <a:accent3>
      <a:srgbClr val="0070C0"/>
    </a:accent3>
    <a:accent4>
      <a:srgbClr val="0070C0"/>
    </a:accent4>
    <a:accent5>
      <a:srgbClr val="0070C0"/>
    </a:accent5>
    <a:accent6>
      <a:srgbClr val="0070C0"/>
    </a:accent6>
    <a:hlink>
      <a:srgbClr val="FFDE66"/>
    </a:hlink>
    <a:folHlink>
      <a:srgbClr val="0070C0"/>
    </a:folHlink>
  </a:clrScheme>
</a:themeOverride>
</file>

<file path=docProps/app.xml><?xml version="1.0" encoding="utf-8"?>
<Properties xmlns="http://schemas.openxmlformats.org/officeDocument/2006/extended-properties" xmlns:vt="http://schemas.openxmlformats.org/officeDocument/2006/docPropsVTypes">
  <Template/>
  <TotalTime>65</TotalTime>
  <Words>1239</Words>
  <Application>Microsoft Office PowerPoint</Application>
  <PresentationFormat>画面に合わせる (4:3)</PresentationFormat>
  <Paragraphs>142</Paragraphs>
  <Slides>22</Slides>
  <Notes>18</Notes>
  <HiddenSlides>0</HiddenSlides>
  <MMClips>0</MMClips>
  <ScaleCrop>false</ScaleCrop>
  <HeadingPairs>
    <vt:vector size="6" baseType="variant">
      <vt:variant>
        <vt:lpstr>使用されているフォント</vt:lpstr>
      </vt:variant>
      <vt:variant>
        <vt:i4>14</vt:i4>
      </vt:variant>
      <vt:variant>
        <vt:lpstr>テーマ</vt:lpstr>
      </vt:variant>
      <vt:variant>
        <vt:i4>1</vt:i4>
      </vt:variant>
      <vt:variant>
        <vt:lpstr>スライド タイトル</vt:lpstr>
      </vt:variant>
      <vt:variant>
        <vt:i4>22</vt:i4>
      </vt:variant>
    </vt:vector>
  </HeadingPairs>
  <TitlesOfParts>
    <vt:vector size="37" baseType="lpstr">
      <vt:lpstr>AR丸ゴシック体M</vt:lpstr>
      <vt:lpstr>HGP創英角ｺﾞｼｯｸUB</vt:lpstr>
      <vt:lpstr>HGｺﾞｼｯｸE</vt:lpstr>
      <vt:lpstr>HG創英角ｺﾞｼｯｸUB</vt:lpstr>
      <vt:lpstr>Meiryo UI</vt:lpstr>
      <vt:lpstr>ＭＳ Ｐゴシック</vt:lpstr>
      <vt:lpstr>ＭＳ Ｐ明朝</vt:lpstr>
      <vt:lpstr>メイリオ</vt:lpstr>
      <vt:lpstr>Arial</vt:lpstr>
      <vt:lpstr>Calibri</vt:lpstr>
      <vt:lpstr>Franklin Gothic Medium</vt:lpstr>
      <vt:lpstr>Garamond</vt:lpstr>
      <vt:lpstr>Wingdings</vt:lpstr>
      <vt:lpstr>Wingdings 2</vt:lpstr>
      <vt:lpstr>グリッド</vt:lpstr>
      <vt:lpstr>フォーサイト手帳 　報告会</vt:lpstr>
      <vt:lpstr>新入社員に企業が 「メモ・手帳」の指導をする割合は？</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利用調査比較</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学校内での活用</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User</dc:creator>
  <cp:lastModifiedBy>Microsoft アカウント</cp:lastModifiedBy>
  <cp:revision>122</cp:revision>
  <dcterms:created xsi:type="dcterms:W3CDTF">2017-03-21T13:10:25Z</dcterms:created>
  <dcterms:modified xsi:type="dcterms:W3CDTF">2021-09-03T02:28:40Z</dcterms:modified>
</cp:coreProperties>
</file>